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2.xml" ContentType="application/vnd.openxmlformats-officedocument.presentationml.tags+xml"/>
  <Override PartName="/ppt/notesSlides/notesSlide37.xml" ContentType="application/vnd.openxmlformats-officedocument.presentationml.notesSlide+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4.xml" ContentType="application/vnd.openxmlformats-officedocument.presentationml.tags+xml"/>
  <Override PartName="/ppt/notesSlides/notesSlide44.xml" ContentType="application/vnd.openxmlformats-officedocument.presentationml.notesSlide+xml"/>
  <Override PartName="/ppt/tags/tag1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7.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handoutMasterIdLst>
    <p:handoutMasterId r:id="rId158"/>
  </p:handoutMasterIdLst>
  <p:sldIdLst>
    <p:sldId id="636" r:id="rId2"/>
    <p:sldId id="665" r:id="rId3"/>
    <p:sldId id="700" r:id="rId4"/>
    <p:sldId id="652" r:id="rId5"/>
    <p:sldId id="523" r:id="rId6"/>
    <p:sldId id="524" r:id="rId7"/>
    <p:sldId id="538" r:id="rId8"/>
    <p:sldId id="659" r:id="rId9"/>
    <p:sldId id="660" r:id="rId10"/>
    <p:sldId id="661" r:id="rId11"/>
    <p:sldId id="662" r:id="rId12"/>
    <p:sldId id="663" r:id="rId13"/>
    <p:sldId id="664" r:id="rId14"/>
    <p:sldId id="701" r:id="rId15"/>
    <p:sldId id="546" r:id="rId16"/>
    <p:sldId id="547" r:id="rId17"/>
    <p:sldId id="648" r:id="rId18"/>
    <p:sldId id="669" r:id="rId19"/>
    <p:sldId id="668" r:id="rId20"/>
    <p:sldId id="655" r:id="rId21"/>
    <p:sldId id="649" r:id="rId22"/>
    <p:sldId id="552" r:id="rId23"/>
    <p:sldId id="621" r:id="rId24"/>
    <p:sldId id="656" r:id="rId25"/>
    <p:sldId id="549" r:id="rId26"/>
    <p:sldId id="550" r:id="rId27"/>
    <p:sldId id="551" r:id="rId28"/>
    <p:sldId id="672" r:id="rId29"/>
    <p:sldId id="658" r:id="rId30"/>
    <p:sldId id="670" r:id="rId31"/>
    <p:sldId id="671" r:id="rId32"/>
    <p:sldId id="256" r:id="rId33"/>
    <p:sldId id="702" r:id="rId34"/>
    <p:sldId id="258" r:id="rId35"/>
    <p:sldId id="259" r:id="rId36"/>
    <p:sldId id="260" r:id="rId37"/>
    <p:sldId id="261" r:id="rId38"/>
    <p:sldId id="703" r:id="rId39"/>
    <p:sldId id="263" r:id="rId40"/>
    <p:sldId id="264" r:id="rId41"/>
    <p:sldId id="265" r:id="rId42"/>
    <p:sldId id="266" r:id="rId43"/>
    <p:sldId id="704" r:id="rId44"/>
    <p:sldId id="268" r:id="rId45"/>
    <p:sldId id="705" r:id="rId46"/>
    <p:sldId id="706" r:id="rId47"/>
    <p:sldId id="271" r:id="rId48"/>
    <p:sldId id="272" r:id="rId49"/>
    <p:sldId id="707" r:id="rId50"/>
    <p:sldId id="274" r:id="rId51"/>
    <p:sldId id="275" r:id="rId52"/>
    <p:sldId id="276" r:id="rId53"/>
    <p:sldId id="708" r:id="rId54"/>
    <p:sldId id="278" r:id="rId55"/>
    <p:sldId id="279" r:id="rId56"/>
    <p:sldId id="280" r:id="rId57"/>
    <p:sldId id="709" r:id="rId58"/>
    <p:sldId id="282" r:id="rId59"/>
    <p:sldId id="710" r:id="rId60"/>
    <p:sldId id="284" r:id="rId61"/>
    <p:sldId id="285" r:id="rId62"/>
    <p:sldId id="711" r:id="rId63"/>
    <p:sldId id="287" r:id="rId64"/>
    <p:sldId id="288" r:id="rId65"/>
    <p:sldId id="289" r:id="rId66"/>
    <p:sldId id="290" r:id="rId67"/>
    <p:sldId id="291" r:id="rId68"/>
    <p:sldId id="292" r:id="rId69"/>
    <p:sldId id="293" r:id="rId70"/>
    <p:sldId id="673" r:id="rId71"/>
    <p:sldId id="676" r:id="rId72"/>
    <p:sldId id="682" r:id="rId73"/>
    <p:sldId id="675" r:id="rId74"/>
    <p:sldId id="677" r:id="rId75"/>
    <p:sldId id="560" r:id="rId76"/>
    <p:sldId id="561" r:id="rId77"/>
    <p:sldId id="680" r:id="rId78"/>
    <p:sldId id="681" r:id="rId79"/>
    <p:sldId id="712" r:id="rId80"/>
    <p:sldId id="713" r:id="rId81"/>
    <p:sldId id="683" r:id="rId82"/>
    <p:sldId id="679" r:id="rId83"/>
    <p:sldId id="714" r:id="rId84"/>
    <p:sldId id="554" r:id="rId85"/>
    <p:sldId id="555" r:id="rId86"/>
    <p:sldId id="654" r:id="rId87"/>
    <p:sldId id="646" r:id="rId88"/>
    <p:sldId id="645" r:id="rId89"/>
    <p:sldId id="647" r:id="rId90"/>
    <p:sldId id="556" r:id="rId91"/>
    <p:sldId id="715" r:id="rId92"/>
    <p:sldId id="657" r:id="rId93"/>
    <p:sldId id="650" r:id="rId94"/>
    <p:sldId id="651" r:id="rId95"/>
    <p:sldId id="716" r:id="rId96"/>
    <p:sldId id="717" r:id="rId97"/>
    <p:sldId id="558" r:id="rId98"/>
    <p:sldId id="718" r:id="rId99"/>
    <p:sldId id="653" r:id="rId100"/>
    <p:sldId id="719" r:id="rId101"/>
    <p:sldId id="257" r:id="rId102"/>
    <p:sldId id="720" r:id="rId103"/>
    <p:sldId id="721" r:id="rId104"/>
    <p:sldId id="722" r:id="rId105"/>
    <p:sldId id="723" r:id="rId106"/>
    <p:sldId id="262" r:id="rId107"/>
    <p:sldId id="724" r:id="rId108"/>
    <p:sldId id="725" r:id="rId109"/>
    <p:sldId id="726" r:id="rId110"/>
    <p:sldId id="727" r:id="rId111"/>
    <p:sldId id="267" r:id="rId112"/>
    <p:sldId id="728" r:id="rId113"/>
    <p:sldId id="269" r:id="rId114"/>
    <p:sldId id="270" r:id="rId115"/>
    <p:sldId id="729" r:id="rId116"/>
    <p:sldId id="730" r:id="rId117"/>
    <p:sldId id="273" r:id="rId118"/>
    <p:sldId id="731" r:id="rId119"/>
    <p:sldId id="732" r:id="rId120"/>
    <p:sldId id="733" r:id="rId121"/>
    <p:sldId id="277" r:id="rId122"/>
    <p:sldId id="734" r:id="rId123"/>
    <p:sldId id="735" r:id="rId124"/>
    <p:sldId id="736" r:id="rId125"/>
    <p:sldId id="281" r:id="rId126"/>
    <p:sldId id="737" r:id="rId127"/>
    <p:sldId id="283" r:id="rId128"/>
    <p:sldId id="738" r:id="rId129"/>
    <p:sldId id="739" r:id="rId130"/>
    <p:sldId id="286" r:id="rId131"/>
    <p:sldId id="740" r:id="rId132"/>
    <p:sldId id="741" r:id="rId133"/>
    <p:sldId id="742" r:id="rId134"/>
    <p:sldId id="743" r:id="rId135"/>
    <p:sldId id="744" r:id="rId136"/>
    <p:sldId id="745" r:id="rId137"/>
    <p:sldId id="746" r:id="rId138"/>
    <p:sldId id="294" r:id="rId139"/>
    <p:sldId id="295" r:id="rId140"/>
    <p:sldId id="296" r:id="rId141"/>
    <p:sldId id="297" r:id="rId142"/>
    <p:sldId id="298" r:id="rId143"/>
    <p:sldId id="299" r:id="rId144"/>
    <p:sldId id="300" r:id="rId145"/>
    <p:sldId id="301" r:id="rId146"/>
    <p:sldId id="302" r:id="rId147"/>
    <p:sldId id="303" r:id="rId148"/>
    <p:sldId id="304" r:id="rId149"/>
    <p:sldId id="305" r:id="rId150"/>
    <p:sldId id="306" r:id="rId151"/>
    <p:sldId id="307" r:id="rId152"/>
    <p:sldId id="308" r:id="rId153"/>
    <p:sldId id="309" r:id="rId154"/>
    <p:sldId id="310" r:id="rId155"/>
    <p:sldId id="311" r:id="rId156"/>
  </p:sldIdLst>
  <p:sldSz cx="9144000" cy="5715000" type="screen16x10"/>
  <p:notesSz cx="6858000" cy="9144000"/>
  <p:custDataLst>
    <p:tags r:id="rId159"/>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1" autoAdjust="0"/>
    <p:restoredTop sz="94354" autoAdjust="0"/>
  </p:normalViewPr>
  <p:slideViewPr>
    <p:cSldViewPr>
      <p:cViewPr varScale="1">
        <p:scale>
          <a:sx n="145" d="100"/>
          <a:sy n="145" d="100"/>
        </p:scale>
        <p:origin x="1104" y="168"/>
      </p:cViewPr>
      <p:guideLst>
        <p:guide orient="horz" pos="1800"/>
        <p:guide pos="2880"/>
      </p:guideLst>
    </p:cSldViewPr>
  </p:slideViewPr>
  <p:outlineViewPr>
    <p:cViewPr>
      <p:scale>
        <a:sx n="33" d="100"/>
        <a:sy n="33" d="100"/>
      </p:scale>
      <p:origin x="0" y="23856"/>
    </p:cViewPr>
  </p:outlineViewPr>
  <p:notesTextViewPr>
    <p:cViewPr>
      <p:scale>
        <a:sx n="1" d="1"/>
        <a:sy n="1" d="1"/>
      </p:scale>
      <p:origin x="0" y="0"/>
    </p:cViewPr>
  </p:notesTextViewPr>
  <p:sorterViewPr>
    <p:cViewPr>
      <p:scale>
        <a:sx n="100" d="100"/>
        <a:sy n="100" d="100"/>
      </p:scale>
      <p:origin x="0" y="4518"/>
    </p:cViewPr>
  </p:sorterViewPr>
  <p:notesViewPr>
    <p:cSldViewPr>
      <p:cViewPr varScale="1">
        <p:scale>
          <a:sx n="57" d="100"/>
          <a:sy n="57" d="100"/>
        </p:scale>
        <p:origin x="-14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gs" Target="tags/tag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871FDB-81A1-63DD-C066-7BDD60886D6C}"/>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en-US"/>
          </a:p>
        </p:txBody>
      </p:sp>
      <p:sp>
        <p:nvSpPr>
          <p:cNvPr id="3" name="Date Placeholder 2">
            <a:extLst>
              <a:ext uri="{FF2B5EF4-FFF2-40B4-BE49-F238E27FC236}">
                <a16:creationId xmlns:a16="http://schemas.microsoft.com/office/drawing/2014/main" id="{92C49482-7740-F863-8BE5-5C3467564F9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7E7304D-95E4-F047-8246-CBB43C0C9588}" type="datetimeFigureOut">
              <a:rPr lang="en-US" altLang="en-US"/>
              <a:pPr>
                <a:defRPr/>
              </a:pPr>
              <a:t>10/27/22</a:t>
            </a:fld>
            <a:endParaRPr lang="en-US" altLang="en-US"/>
          </a:p>
        </p:txBody>
      </p:sp>
      <p:sp>
        <p:nvSpPr>
          <p:cNvPr id="4" name="Footer Placeholder 3">
            <a:extLst>
              <a:ext uri="{FF2B5EF4-FFF2-40B4-BE49-F238E27FC236}">
                <a16:creationId xmlns:a16="http://schemas.microsoft.com/office/drawing/2014/main" id="{35ECDAD1-6614-283A-8EDD-77523E79C793}"/>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en-US"/>
          </a:p>
        </p:txBody>
      </p:sp>
      <p:sp>
        <p:nvSpPr>
          <p:cNvPr id="5" name="Slide Number Placeholder 4">
            <a:extLst>
              <a:ext uri="{FF2B5EF4-FFF2-40B4-BE49-F238E27FC236}">
                <a16:creationId xmlns:a16="http://schemas.microsoft.com/office/drawing/2014/main" id="{89C7E3AB-10A4-B715-E36F-B1A28D997265}"/>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D8714EC0-A00B-A048-89DB-030E7FECA5E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6368D6-90A8-D2A8-81F0-789F8151804F}"/>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GB" altLang="en-US"/>
          </a:p>
        </p:txBody>
      </p:sp>
      <p:sp>
        <p:nvSpPr>
          <p:cNvPr id="3" name="Date Placeholder 2">
            <a:extLst>
              <a:ext uri="{FF2B5EF4-FFF2-40B4-BE49-F238E27FC236}">
                <a16:creationId xmlns:a16="http://schemas.microsoft.com/office/drawing/2014/main" id="{58690E8C-1BBF-91D0-658D-FF2803260A15}"/>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D1B3EA33-0F64-4F42-A528-DA8EBA84B88B}" type="datetimeFigureOut">
              <a:rPr lang="en-GB" altLang="en-US"/>
              <a:pPr>
                <a:defRPr/>
              </a:pPr>
              <a:t>27/10/2022</a:t>
            </a:fld>
            <a:endParaRPr lang="en-GB" altLang="en-US"/>
          </a:p>
        </p:txBody>
      </p:sp>
      <p:sp>
        <p:nvSpPr>
          <p:cNvPr id="4" name="Slide Image Placeholder 3">
            <a:extLst>
              <a:ext uri="{FF2B5EF4-FFF2-40B4-BE49-F238E27FC236}">
                <a16:creationId xmlns:a16="http://schemas.microsoft.com/office/drawing/2014/main" id="{114C95E6-0D51-75AC-5225-4CE611BD4E4E}"/>
              </a:ext>
            </a:extLst>
          </p:cNvPr>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1C94F788-5BC5-C407-4D24-8BF41E7DCF1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810778F4-7701-E06A-AAB7-57D7A28AF9C0}"/>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GB" altLang="en-US"/>
          </a:p>
        </p:txBody>
      </p:sp>
      <p:sp>
        <p:nvSpPr>
          <p:cNvPr id="7" name="Slide Number Placeholder 6">
            <a:extLst>
              <a:ext uri="{FF2B5EF4-FFF2-40B4-BE49-F238E27FC236}">
                <a16:creationId xmlns:a16="http://schemas.microsoft.com/office/drawing/2014/main" id="{2DB8274E-C29C-CC86-654E-FB92D6A1BCA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3C221C9-9E3D-9D4F-AA3F-410C31080877}"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16704981-FA76-442F-A2C6-683D50F1EC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05DC1BE3-A700-DC3F-C115-7A5BDEC6ED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411" name="Slide Number Placeholder 3">
            <a:extLst>
              <a:ext uri="{FF2B5EF4-FFF2-40B4-BE49-F238E27FC236}">
                <a16:creationId xmlns:a16="http://schemas.microsoft.com/office/drawing/2014/main" id="{E00571F6-6EF8-9AD1-48BC-5BA1086A24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488C780-0D50-F94B-84B3-276E41F37D35}" type="slidenum">
              <a:rPr lang="en-GB" altLang="en-US" smtClean="0"/>
              <a:pPr/>
              <a:t>1</a:t>
            </a:fld>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0D4F18C6-53B3-7AEB-CEC2-805374A98EC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245D7F0D-03CE-A02D-CA78-CD5512BAEA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843" name="Slide Number Placeholder 3">
            <a:extLst>
              <a:ext uri="{FF2B5EF4-FFF2-40B4-BE49-F238E27FC236}">
                <a16:creationId xmlns:a16="http://schemas.microsoft.com/office/drawing/2014/main" id="{4BF1EF10-9C6A-6A30-1653-D9233B6E5C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6536EAF-C29A-5E40-B6BA-A40B960A0ACA}" type="slidenum">
              <a:rPr lang="en-GB" altLang="en-US" smtClean="0"/>
              <a:pPr/>
              <a:t>10</a:t>
            </a:fld>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721E4B33-67DE-C607-9B00-9A309E8BB4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977C6BD1-1D6D-E991-3C94-17A15FFFE4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891" name="Slide Number Placeholder 3">
            <a:extLst>
              <a:ext uri="{FF2B5EF4-FFF2-40B4-BE49-F238E27FC236}">
                <a16:creationId xmlns:a16="http://schemas.microsoft.com/office/drawing/2014/main" id="{CB5B1EDB-E405-AEC0-C369-69511C365F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409AC9B-3205-2640-A6B4-9376C078EE85}" type="slidenum">
              <a:rPr lang="en-GB" altLang="en-US" smtClean="0"/>
              <a:pPr/>
              <a:t>11</a:t>
            </a:fld>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88C497A1-B6FC-31A7-7CFF-C8AB78CF66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7B4CF9C0-C7C0-2870-0314-C3C154EC6D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9939" name="Slide Number Placeholder 3">
            <a:extLst>
              <a:ext uri="{FF2B5EF4-FFF2-40B4-BE49-F238E27FC236}">
                <a16:creationId xmlns:a16="http://schemas.microsoft.com/office/drawing/2014/main" id="{ACADB754-255E-8CB3-96ED-881771E33E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2073472-16DA-E14A-A3BE-AAC9D759CEE7}" type="slidenum">
              <a:rPr lang="en-GB" altLang="en-US" smtClean="0"/>
              <a:pPr/>
              <a:t>12</a:t>
            </a:fld>
            <a:endParaRPr lang="en-GB"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785C67E1-19C9-7A46-8A5F-99749CAC63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6345527C-26ED-B57D-24AA-03C3BCA2DF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1987" name="Slide Number Placeholder 3">
            <a:extLst>
              <a:ext uri="{FF2B5EF4-FFF2-40B4-BE49-F238E27FC236}">
                <a16:creationId xmlns:a16="http://schemas.microsoft.com/office/drawing/2014/main" id="{BBE85BDF-09DC-6DED-AC1A-209A948ACC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E764D1E-6DDB-AD41-8CF5-3DC2429EF6B8}" type="slidenum">
              <a:rPr lang="en-GB" altLang="en-US" smtClean="0"/>
              <a:pPr/>
              <a:t>13</a:t>
            </a:fld>
            <a:endParaRPr lang="en-GB"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CA263096-9388-E1F2-7485-F1CE51BB23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175F5E05-3DC9-66DD-76B6-E89762E018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4035" name="Slide Number Placeholder 3">
            <a:extLst>
              <a:ext uri="{FF2B5EF4-FFF2-40B4-BE49-F238E27FC236}">
                <a16:creationId xmlns:a16="http://schemas.microsoft.com/office/drawing/2014/main" id="{62C4B4D7-5D5B-2D83-926C-42DC49E88A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1936BB8-5CC9-7740-BC99-D1CF97D7633D}" type="slidenum">
              <a:rPr lang="en-GB" altLang="en-US" smtClean="0"/>
              <a:pPr/>
              <a:t>14</a:t>
            </a:fld>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0700CB62-5015-1F9E-2AF0-E8B51795C1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4A19E3A0-7473-682D-5757-C88A8029BE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083" name="Slide Number Placeholder 3">
            <a:extLst>
              <a:ext uri="{FF2B5EF4-FFF2-40B4-BE49-F238E27FC236}">
                <a16:creationId xmlns:a16="http://schemas.microsoft.com/office/drawing/2014/main" id="{ED23D7E0-2725-8A1E-890D-BD25B2A967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184FC2C-84B0-C94C-8C52-76414226D013}" type="slidenum">
              <a:rPr lang="en-GB" altLang="en-US" smtClean="0"/>
              <a:pPr/>
              <a:t>15</a:t>
            </a:fld>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1A6409B4-A24F-1EA2-8736-473FD94D0D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4520CE5A-8501-2DE2-B6F8-8291F8FA39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131" name="Slide Number Placeholder 3">
            <a:extLst>
              <a:ext uri="{FF2B5EF4-FFF2-40B4-BE49-F238E27FC236}">
                <a16:creationId xmlns:a16="http://schemas.microsoft.com/office/drawing/2014/main" id="{B54B10B7-66A1-9FE8-215A-035698DC67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5323766-0CB4-0F41-9001-E1C75919E0CC}" type="slidenum">
              <a:rPr lang="en-GB" altLang="en-US" smtClean="0"/>
              <a:pPr/>
              <a:t>16</a:t>
            </a:fld>
            <a:endParaRPr lang="en-GB"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8E90E83E-FB73-94D6-B5D6-4A6F11432B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676CDCFE-9EBF-8BBD-1AD1-216EAA64E5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79" name="Slide Number Placeholder 3">
            <a:extLst>
              <a:ext uri="{FF2B5EF4-FFF2-40B4-BE49-F238E27FC236}">
                <a16:creationId xmlns:a16="http://schemas.microsoft.com/office/drawing/2014/main" id="{B9B38403-BEFC-3D24-BE96-954A6F36D7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F23F14D-E699-EF43-BB79-3FC9B204F2F1}" type="slidenum">
              <a:rPr lang="en-GB" altLang="en-US" smtClean="0"/>
              <a:pPr/>
              <a:t>17</a:t>
            </a:fld>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F89CCBEF-8477-1AC1-B2A6-8BA06C5CE5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23BC7C31-EBA0-9AA4-E695-5EB02107F5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2227" name="Slide Number Placeholder 3">
            <a:extLst>
              <a:ext uri="{FF2B5EF4-FFF2-40B4-BE49-F238E27FC236}">
                <a16:creationId xmlns:a16="http://schemas.microsoft.com/office/drawing/2014/main" id="{BAA739D6-1D68-6FE8-3DA3-03A83D5A20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0B79BA3-D98E-6549-84EE-BD0B9CCA7063}" type="slidenum">
              <a:rPr lang="en-GB" altLang="en-US" smtClean="0"/>
              <a:pPr/>
              <a:t>18</a:t>
            </a:fld>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8EC8ADAA-A47C-F0C6-001D-9DD5A64673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CEA158B4-FA1C-8ABA-F210-2D55C19356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275" name="Slide Number Placeholder 3">
            <a:extLst>
              <a:ext uri="{FF2B5EF4-FFF2-40B4-BE49-F238E27FC236}">
                <a16:creationId xmlns:a16="http://schemas.microsoft.com/office/drawing/2014/main" id="{82F55436-9FC6-A3F1-27B4-8975920CB4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AAEC486-6C84-7943-A856-950A40E63AFB}" type="slidenum">
              <a:rPr lang="en-GB" altLang="en-US" smtClean="0"/>
              <a:pPr/>
              <a:t>19</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EAFEA33F-0C04-EBC3-A8E8-97D4C0FD82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60204003-258D-8CBD-6F44-E45E6039CF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459" name="Slide Number Placeholder 3">
            <a:extLst>
              <a:ext uri="{FF2B5EF4-FFF2-40B4-BE49-F238E27FC236}">
                <a16:creationId xmlns:a16="http://schemas.microsoft.com/office/drawing/2014/main" id="{D784966E-6F3C-A547-E3D1-E2927684AE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9C7E29C-1E89-F24B-A82F-6A064E4E5204}" type="slidenum">
              <a:rPr lang="en-GB" altLang="en-US" smtClean="0"/>
              <a:pPr/>
              <a:t>2</a:t>
            </a:fld>
            <a:endParaRPr lang="en-GB"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4AF6FA17-73CA-38E8-F76B-FDC0224BF6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464044AE-434F-66A0-4903-BB25F8576A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323" name="Slide Number Placeholder 3">
            <a:extLst>
              <a:ext uri="{FF2B5EF4-FFF2-40B4-BE49-F238E27FC236}">
                <a16:creationId xmlns:a16="http://schemas.microsoft.com/office/drawing/2014/main" id="{F5458604-3AD0-2AD2-A462-B7C1187D62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1BBE3E2-E42D-C44A-AEDC-6E055C190BBD}" type="slidenum">
              <a:rPr lang="en-GB" altLang="en-US" smtClean="0"/>
              <a:pPr/>
              <a:t>20</a:t>
            </a:fld>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05E710AE-5B1E-1AD0-8A28-213CC1D1C8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D2F46E0D-18C1-925A-39AE-F3C8BD6C70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371" name="Slide Number Placeholder 3">
            <a:extLst>
              <a:ext uri="{FF2B5EF4-FFF2-40B4-BE49-F238E27FC236}">
                <a16:creationId xmlns:a16="http://schemas.microsoft.com/office/drawing/2014/main" id="{D4A6E323-8357-1EA2-4552-28CCBA5DDD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D2F3E9B-B67E-4B4D-8B24-42A60E78D6B2}" type="slidenum">
              <a:rPr lang="en-GB" altLang="en-US" smtClean="0"/>
              <a:pPr/>
              <a:t>21</a:t>
            </a:fld>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A8708A3E-8282-34E8-DF54-FDF017B7D4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2CE68E85-8E97-1F16-BB85-49757E13F65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419" name="Slide Number Placeholder 3">
            <a:extLst>
              <a:ext uri="{FF2B5EF4-FFF2-40B4-BE49-F238E27FC236}">
                <a16:creationId xmlns:a16="http://schemas.microsoft.com/office/drawing/2014/main" id="{624E424B-3FC6-C853-66C5-8BF3BADDEA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215C067-E9D1-D444-8D9C-702B1A5F0BE5}" type="slidenum">
              <a:rPr lang="en-GB" altLang="en-US" smtClean="0"/>
              <a:pPr/>
              <a:t>22</a:t>
            </a:fld>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D1D89F3A-1030-27A1-C627-C8E2BE60EE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CACB123E-DD13-B61A-4A86-AC60609DC5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467" name="Slide Number Placeholder 3">
            <a:extLst>
              <a:ext uri="{FF2B5EF4-FFF2-40B4-BE49-F238E27FC236}">
                <a16:creationId xmlns:a16="http://schemas.microsoft.com/office/drawing/2014/main" id="{2B027A50-3EE0-BAAB-C85F-D92D93B3DF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D794A0F-DE13-C24B-90F4-534A8779424D}" type="slidenum">
              <a:rPr lang="en-GB" altLang="en-US" smtClean="0"/>
              <a:pPr/>
              <a:t>23</a:t>
            </a:fld>
            <a:endParaRPr lang="en-GB"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7396E6D0-43BD-1C89-5670-B82180947B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5248760-AEAF-4506-BC3B-B3A877FEEE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515" name="Slide Number Placeholder 3">
            <a:extLst>
              <a:ext uri="{FF2B5EF4-FFF2-40B4-BE49-F238E27FC236}">
                <a16:creationId xmlns:a16="http://schemas.microsoft.com/office/drawing/2014/main" id="{E7662D42-4514-2A83-53B6-15F456EB17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720A26B-0AC3-2B44-AB7E-64A5E3E75B9C}" type="slidenum">
              <a:rPr lang="en-GB" altLang="en-US" smtClean="0"/>
              <a:pPr/>
              <a:t>24</a:t>
            </a:fld>
            <a:endParaRPr lang="en-GB"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19A7A18A-870E-DC06-96CA-3FA7FB0B8A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47D0A1A4-02D5-C94E-1281-4251EFCC0A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563" name="Slide Number Placeholder 3">
            <a:extLst>
              <a:ext uri="{FF2B5EF4-FFF2-40B4-BE49-F238E27FC236}">
                <a16:creationId xmlns:a16="http://schemas.microsoft.com/office/drawing/2014/main" id="{83030F9E-3867-ABFB-0B4D-BB6420117F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D3FF744-FF2F-B34C-8A5A-CAB7C909A5FC}" type="slidenum">
              <a:rPr lang="en-GB" altLang="en-US" smtClean="0"/>
              <a:pPr/>
              <a:t>25</a:t>
            </a:fld>
            <a:endParaRPr lang="en-GB"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C3607606-6054-D50D-123B-0886CCCFB0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BE40719C-F50B-2B5B-DD16-6B2D4B4F94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611" name="Slide Number Placeholder 3">
            <a:extLst>
              <a:ext uri="{FF2B5EF4-FFF2-40B4-BE49-F238E27FC236}">
                <a16:creationId xmlns:a16="http://schemas.microsoft.com/office/drawing/2014/main" id="{51B7BEA0-9C5F-EA51-A8F1-ACC83BEF83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5FDEA6A-AD14-EE43-BC97-51384EB128D7}" type="slidenum">
              <a:rPr lang="en-GB" altLang="en-US" smtClean="0"/>
              <a:pPr/>
              <a:t>26</a:t>
            </a:fld>
            <a:endParaRPr lang="en-GB"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7CB2F409-3F48-E019-B73E-780A03BB00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a:extLst>
              <a:ext uri="{FF2B5EF4-FFF2-40B4-BE49-F238E27FC236}">
                <a16:creationId xmlns:a16="http://schemas.microsoft.com/office/drawing/2014/main" id="{649E0549-2877-7339-54AD-87AA05F3E7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659" name="Slide Number Placeholder 3">
            <a:extLst>
              <a:ext uri="{FF2B5EF4-FFF2-40B4-BE49-F238E27FC236}">
                <a16:creationId xmlns:a16="http://schemas.microsoft.com/office/drawing/2014/main" id="{4385635A-FF71-8209-C7B1-C0BD3CD267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E5C8036-6EC0-0346-915A-00223F813198}" type="slidenum">
              <a:rPr lang="en-GB" altLang="en-US" smtClean="0"/>
              <a:pPr/>
              <a:t>27</a:t>
            </a:fld>
            <a:endParaRPr lang="en-GB"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AF2AD941-2C28-9AFC-8A55-0CC43E7512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E9C1626B-B182-7696-688A-9E239DB96F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707" name="Slide Number Placeholder 3">
            <a:extLst>
              <a:ext uri="{FF2B5EF4-FFF2-40B4-BE49-F238E27FC236}">
                <a16:creationId xmlns:a16="http://schemas.microsoft.com/office/drawing/2014/main" id="{838CBDC1-76DE-0E27-B2AC-D4CF128210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597DBED-FB5A-6B45-B8AF-8EDD2A8902CA}" type="slidenum">
              <a:rPr lang="en-GB" altLang="en-US" smtClean="0"/>
              <a:pPr/>
              <a:t>28</a:t>
            </a:fld>
            <a:endParaRPr lang="en-GB"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2B90DE80-FEF6-249B-1640-E2DD5C8D1E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1295CDB2-007F-0425-90ED-07E8B56C02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755" name="Slide Number Placeholder 3">
            <a:extLst>
              <a:ext uri="{FF2B5EF4-FFF2-40B4-BE49-F238E27FC236}">
                <a16:creationId xmlns:a16="http://schemas.microsoft.com/office/drawing/2014/main" id="{DF83DB5A-41DB-8C35-C6D9-26887BF334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4776F56-F2E3-0941-9BFB-D484B697D5DC}" type="slidenum">
              <a:rPr lang="en-GB" altLang="en-US" smtClean="0"/>
              <a:pPr/>
              <a:t>29</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0721BD45-8E28-6A98-B1FF-7688700E6B5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BD32F764-185B-7934-B0F6-16BC3DDA96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507" name="Slide Number Placeholder 3">
            <a:extLst>
              <a:ext uri="{FF2B5EF4-FFF2-40B4-BE49-F238E27FC236}">
                <a16:creationId xmlns:a16="http://schemas.microsoft.com/office/drawing/2014/main" id="{19867487-FE6B-A697-BD23-BD7F5E03CA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11608B6-3D4E-1241-BB40-5DBCE59D8DA8}" type="slidenum">
              <a:rPr lang="en-GB" altLang="en-US" smtClean="0"/>
              <a:pPr/>
              <a:t>3</a:t>
            </a:fld>
            <a:endParaRPr lang="en-GB"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4AE9DC4B-6D14-AE45-0835-F708A0EC15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95D170E1-1ED5-CAE6-0F35-9D7AE2066E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803" name="Slide Number Placeholder 3">
            <a:extLst>
              <a:ext uri="{FF2B5EF4-FFF2-40B4-BE49-F238E27FC236}">
                <a16:creationId xmlns:a16="http://schemas.microsoft.com/office/drawing/2014/main" id="{E176985B-D029-3207-2747-F655502D9A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B0361F6-78F5-2F40-8253-EB81C7FF411B}" type="slidenum">
              <a:rPr lang="en-GB" altLang="en-US" smtClean="0"/>
              <a:pPr/>
              <a:t>30</a:t>
            </a:fld>
            <a:endParaRPr lang="en-GB"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1D6742CC-6DFD-C876-EBD6-1269F5265B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D23ADEE-ACFB-D2B1-E7B1-5CDB2EA782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851" name="Slide Number Placeholder 3">
            <a:extLst>
              <a:ext uri="{FF2B5EF4-FFF2-40B4-BE49-F238E27FC236}">
                <a16:creationId xmlns:a16="http://schemas.microsoft.com/office/drawing/2014/main" id="{4B1EAB8E-29CB-A13F-2F88-8245FEF618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E7C30F5-2699-B840-8280-6934070CE5A6}" type="slidenum">
              <a:rPr lang="en-GB" altLang="en-US" smtClean="0"/>
              <a:pPr/>
              <a:t>31</a:t>
            </a:fld>
            <a:endParaRPr lang="en-GB"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9E28CAD5-8A24-8D87-FA95-E77D707045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F76177EB-CC30-A723-E30C-9E4966EA72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899" name="Slide Number Placeholder 3">
            <a:extLst>
              <a:ext uri="{FF2B5EF4-FFF2-40B4-BE49-F238E27FC236}">
                <a16:creationId xmlns:a16="http://schemas.microsoft.com/office/drawing/2014/main" id="{7F537863-5F64-10F0-C19C-2250C31FEE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9975639-D46E-D645-B05D-C21BDF0758EC}" type="slidenum">
              <a:rPr lang="en-GB" altLang="en-US" smtClean="0"/>
              <a:pPr/>
              <a:t>70</a:t>
            </a:fld>
            <a:endParaRPr lang="en-GB"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39396F92-370C-6C86-9B8E-61108A7A9C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756BA25C-B4F2-8588-5263-F21C55BB21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947" name="Slide Number Placeholder 3">
            <a:extLst>
              <a:ext uri="{FF2B5EF4-FFF2-40B4-BE49-F238E27FC236}">
                <a16:creationId xmlns:a16="http://schemas.microsoft.com/office/drawing/2014/main" id="{22A07CE2-BDCA-4207-EF0C-DA497CD0B6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986344A-A2DE-6B43-B760-4B7D71B34E6B}" type="slidenum">
              <a:rPr lang="en-GB" altLang="en-US" smtClean="0"/>
              <a:pPr/>
              <a:t>71</a:t>
            </a:fld>
            <a:endParaRPr lang="en-GB"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ED19432D-3333-9DEC-4024-A3F2FD4DBE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4032B5BA-C45D-4D89-7404-1DE94281AB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4995" name="Slide Number Placeholder 3">
            <a:extLst>
              <a:ext uri="{FF2B5EF4-FFF2-40B4-BE49-F238E27FC236}">
                <a16:creationId xmlns:a16="http://schemas.microsoft.com/office/drawing/2014/main" id="{EB47808A-574F-2023-4D48-4425F9658C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E175C5F-98DB-A44A-A875-2EC1990680E6}" type="slidenum">
              <a:rPr lang="en-GB" altLang="en-US" smtClean="0"/>
              <a:pPr/>
              <a:t>72</a:t>
            </a:fld>
            <a:endParaRPr lang="en-GB"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0EF04698-A6DF-DCB2-FF09-BD20FC6D1C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6C03942C-BB0F-9B92-A383-F5845C92882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7043" name="Slide Number Placeholder 3">
            <a:extLst>
              <a:ext uri="{FF2B5EF4-FFF2-40B4-BE49-F238E27FC236}">
                <a16:creationId xmlns:a16="http://schemas.microsoft.com/office/drawing/2014/main" id="{A45CD87C-B93F-39FC-93E3-10717E358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73C1989-17CE-924D-979F-C9E6E1DCCD5D}" type="slidenum">
              <a:rPr lang="en-GB" altLang="en-US" smtClean="0"/>
              <a:pPr/>
              <a:t>73</a:t>
            </a:fld>
            <a:endParaRPr lang="en-GB"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8932ADE8-48C8-3BA3-3027-72A8AB19A4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52FFC005-1422-AF11-07E3-059534B979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9091" name="Slide Number Placeholder 3">
            <a:extLst>
              <a:ext uri="{FF2B5EF4-FFF2-40B4-BE49-F238E27FC236}">
                <a16:creationId xmlns:a16="http://schemas.microsoft.com/office/drawing/2014/main" id="{AC8D7A30-E63A-852F-1740-8659CD88EA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D6B4CA3-78BC-E543-AF61-F7B6AF9849DB}" type="slidenum">
              <a:rPr lang="en-GB" altLang="en-US" smtClean="0"/>
              <a:pPr/>
              <a:t>74</a:t>
            </a:fld>
            <a:endParaRPr lang="en-GB"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2E78BAE7-08CB-908B-B721-36A5A7FE84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a:extLst>
              <a:ext uri="{FF2B5EF4-FFF2-40B4-BE49-F238E27FC236}">
                <a16:creationId xmlns:a16="http://schemas.microsoft.com/office/drawing/2014/main" id="{DE215941-34D5-0419-4710-1D2051043D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1139" name="Slide Number Placeholder 3">
            <a:extLst>
              <a:ext uri="{FF2B5EF4-FFF2-40B4-BE49-F238E27FC236}">
                <a16:creationId xmlns:a16="http://schemas.microsoft.com/office/drawing/2014/main" id="{661CB1E9-5380-2B4B-1256-C2C42C70E0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1CE8A4D-0FDC-3349-A852-9B5DD07AA13E}" type="slidenum">
              <a:rPr lang="en-GB" altLang="en-US" smtClean="0"/>
              <a:pPr/>
              <a:t>75</a:t>
            </a:fld>
            <a:endParaRPr lang="en-GB"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DA22829E-EAF7-5A03-B9B7-F356A1CAF4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24A056FA-9C62-407F-9EF5-BE35595355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3187" name="Slide Number Placeholder 3">
            <a:extLst>
              <a:ext uri="{FF2B5EF4-FFF2-40B4-BE49-F238E27FC236}">
                <a16:creationId xmlns:a16="http://schemas.microsoft.com/office/drawing/2014/main" id="{37958A03-6D3E-FA62-07C9-8735C25580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18CD4F3-5165-D24D-93EA-343E98AF297A}" type="slidenum">
              <a:rPr lang="en-GB" altLang="en-US" smtClean="0"/>
              <a:pPr/>
              <a:t>76</a:t>
            </a:fld>
            <a:endParaRPr lang="en-GB"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40E530CA-0CEC-8131-B017-03AFE8966C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578BFECB-B956-5827-A94E-F6F66DF001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5235" name="Slide Number Placeholder 3">
            <a:extLst>
              <a:ext uri="{FF2B5EF4-FFF2-40B4-BE49-F238E27FC236}">
                <a16:creationId xmlns:a16="http://schemas.microsoft.com/office/drawing/2014/main" id="{FAEB4A18-E543-4646-B3B3-B84315E7E8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721BE45-D0DE-644E-8EDE-30BF6CB57AA1}" type="slidenum">
              <a:rPr lang="en-GB" altLang="en-US" smtClean="0"/>
              <a:pPr/>
              <a:t>77</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46644697-9BC4-1A98-03C4-57AAE890DA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FCF19D56-44F1-0393-26D2-670A3ADDB5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555" name="Slide Number Placeholder 3">
            <a:extLst>
              <a:ext uri="{FF2B5EF4-FFF2-40B4-BE49-F238E27FC236}">
                <a16:creationId xmlns:a16="http://schemas.microsoft.com/office/drawing/2014/main" id="{CB7B971A-922B-FB37-B77A-0AE19348CE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29FC5BF-1208-6D4C-A35C-3274B4553F0E}" type="slidenum">
              <a:rPr lang="en-GB" altLang="en-US" smtClean="0"/>
              <a:pPr/>
              <a:t>4</a:t>
            </a:fld>
            <a:endParaRPr lang="en-GB"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EE2645E3-AA39-1DEF-0C2D-0C5350CEBD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a:extLst>
              <a:ext uri="{FF2B5EF4-FFF2-40B4-BE49-F238E27FC236}">
                <a16:creationId xmlns:a16="http://schemas.microsoft.com/office/drawing/2014/main" id="{C45AD2BB-1263-478D-72D3-7641A00901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7283" name="Slide Number Placeholder 3">
            <a:extLst>
              <a:ext uri="{FF2B5EF4-FFF2-40B4-BE49-F238E27FC236}">
                <a16:creationId xmlns:a16="http://schemas.microsoft.com/office/drawing/2014/main" id="{DCE85A68-102F-392C-A821-A3D78A266E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89E8267-7475-5943-9217-82F045A9C69B}" type="slidenum">
              <a:rPr lang="en-GB" altLang="en-US" smtClean="0"/>
              <a:pPr/>
              <a:t>78</a:t>
            </a:fld>
            <a:endParaRPr lang="en-GB"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25AC1D70-A9FE-C150-4BCE-99EED43B57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198D8E97-317C-30FF-1257-1CF4FAA1E8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9331" name="Slide Number Placeholder 3">
            <a:extLst>
              <a:ext uri="{FF2B5EF4-FFF2-40B4-BE49-F238E27FC236}">
                <a16:creationId xmlns:a16="http://schemas.microsoft.com/office/drawing/2014/main" id="{8C6F4DD3-DC4F-9C8F-0728-CBC2E66127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D0AC281-BEE0-134F-BE06-DC9A1D9C4E1B}" type="slidenum">
              <a:rPr lang="en-GB" altLang="en-US" smtClean="0"/>
              <a:pPr/>
              <a:t>79</a:t>
            </a:fld>
            <a:endParaRPr lang="en-GB"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14A48FA9-2E1D-9553-2644-8C44C209DE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4EDEBC4A-615B-5B2F-CEA6-58FE44138E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3427" name="Slide Number Placeholder 3">
            <a:extLst>
              <a:ext uri="{FF2B5EF4-FFF2-40B4-BE49-F238E27FC236}">
                <a16:creationId xmlns:a16="http://schemas.microsoft.com/office/drawing/2014/main" id="{7CCC3D4F-4D6C-F86F-B903-B7DBC46277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05A310D-37BC-2B46-AA51-93E9DDC87D59}" type="slidenum">
              <a:rPr lang="en-GB" altLang="en-US" smtClean="0"/>
              <a:pPr/>
              <a:t>82</a:t>
            </a:fld>
            <a:endParaRPr lang="en-GB"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C6B6ABD6-3E3C-6988-5A28-A24757E7BB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A81F7EC0-40B7-A77E-C3EE-3B0F1E7344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5475" name="Slide Number Placeholder 3">
            <a:extLst>
              <a:ext uri="{FF2B5EF4-FFF2-40B4-BE49-F238E27FC236}">
                <a16:creationId xmlns:a16="http://schemas.microsoft.com/office/drawing/2014/main" id="{2D9798B3-19F4-7339-BA9F-BF93EECD0B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C1C3566-7B60-3F4B-9380-AA44DEAC6120}" type="slidenum">
              <a:rPr lang="en-GB" altLang="en-US" smtClean="0"/>
              <a:pPr/>
              <a:t>83</a:t>
            </a:fld>
            <a:endParaRPr lang="en-GB"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0E0FB8EC-DD2E-D5BD-22A5-299DAF0431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2" name="Notes Placeholder 2">
            <a:extLst>
              <a:ext uri="{FF2B5EF4-FFF2-40B4-BE49-F238E27FC236}">
                <a16:creationId xmlns:a16="http://schemas.microsoft.com/office/drawing/2014/main" id="{E73F05E7-08E8-986C-BF1E-EEAEE21DD2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7523" name="Slide Number Placeholder 3">
            <a:extLst>
              <a:ext uri="{FF2B5EF4-FFF2-40B4-BE49-F238E27FC236}">
                <a16:creationId xmlns:a16="http://schemas.microsoft.com/office/drawing/2014/main" id="{EB2146F5-6D16-D0FE-0991-5C6589DF01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172F434-A433-324B-A570-A338F952F6B0}" type="slidenum">
              <a:rPr lang="en-GB" altLang="en-US" smtClean="0"/>
              <a:pPr/>
              <a:t>84</a:t>
            </a:fld>
            <a:endParaRPr lang="en-GB"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32261044-1773-8789-6A34-6F73CB78C8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Notes Placeholder 2">
            <a:extLst>
              <a:ext uri="{FF2B5EF4-FFF2-40B4-BE49-F238E27FC236}">
                <a16:creationId xmlns:a16="http://schemas.microsoft.com/office/drawing/2014/main" id="{B7E247B3-264C-AB26-BCF2-332FD3547E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9571" name="Slide Number Placeholder 3">
            <a:extLst>
              <a:ext uri="{FF2B5EF4-FFF2-40B4-BE49-F238E27FC236}">
                <a16:creationId xmlns:a16="http://schemas.microsoft.com/office/drawing/2014/main" id="{A6B7ADD0-2C69-4439-A3BD-E0547BEA49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5725769-FD60-594C-A832-A4B83CF0885D}" type="slidenum">
              <a:rPr lang="en-GB" altLang="en-US" smtClean="0"/>
              <a:pPr/>
              <a:t>85</a:t>
            </a:fld>
            <a:endParaRPr lang="en-GB"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984DB89F-A4B7-A0EC-42E7-5AF85E739A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9C643B8A-9456-324A-5077-624B581EE7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1619" name="Slide Number Placeholder 3">
            <a:extLst>
              <a:ext uri="{FF2B5EF4-FFF2-40B4-BE49-F238E27FC236}">
                <a16:creationId xmlns:a16="http://schemas.microsoft.com/office/drawing/2014/main" id="{FB9AB34E-D1DB-8D24-F4C1-2039E21390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E3359F1-A6D6-4348-8F59-A9C45F6B1E56}" type="slidenum">
              <a:rPr lang="en-GB" altLang="en-US" smtClean="0"/>
              <a:pPr/>
              <a:t>86</a:t>
            </a:fld>
            <a:endParaRPr lang="en-GB"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63A7AD22-76FF-7993-7D28-9E27134747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6" name="Notes Placeholder 2">
            <a:extLst>
              <a:ext uri="{FF2B5EF4-FFF2-40B4-BE49-F238E27FC236}">
                <a16:creationId xmlns:a16="http://schemas.microsoft.com/office/drawing/2014/main" id="{5F58D575-B643-2F43-3BFF-60DE2BE13E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3667" name="Slide Number Placeholder 3">
            <a:extLst>
              <a:ext uri="{FF2B5EF4-FFF2-40B4-BE49-F238E27FC236}">
                <a16:creationId xmlns:a16="http://schemas.microsoft.com/office/drawing/2014/main" id="{68695348-5093-471E-98ED-57751E3854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5E2DF72-16F4-624A-8EB1-6B1166D05394}" type="slidenum">
              <a:rPr lang="en-GB" altLang="en-US" smtClean="0"/>
              <a:pPr/>
              <a:t>87</a:t>
            </a:fld>
            <a:endParaRPr lang="en-GB"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A356583D-5400-BE5A-D9AD-A639E0F369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a:extLst>
              <a:ext uri="{FF2B5EF4-FFF2-40B4-BE49-F238E27FC236}">
                <a16:creationId xmlns:a16="http://schemas.microsoft.com/office/drawing/2014/main" id="{241CB885-3A9E-A415-5085-F667AE9C28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5715" name="Slide Number Placeholder 3">
            <a:extLst>
              <a:ext uri="{FF2B5EF4-FFF2-40B4-BE49-F238E27FC236}">
                <a16:creationId xmlns:a16="http://schemas.microsoft.com/office/drawing/2014/main" id="{A4B42A98-F6AA-473A-B676-A5D2F90FB8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5E79B04-4E9F-2A4E-81EF-F30725F76B67}" type="slidenum">
              <a:rPr lang="en-GB" altLang="en-US" smtClean="0"/>
              <a:pPr/>
              <a:t>88</a:t>
            </a:fld>
            <a:endParaRPr lang="en-GB"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98057101-0C27-9605-1232-0F800480B6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a:extLst>
              <a:ext uri="{FF2B5EF4-FFF2-40B4-BE49-F238E27FC236}">
                <a16:creationId xmlns:a16="http://schemas.microsoft.com/office/drawing/2014/main" id="{2EB8B56B-0755-7F23-3268-4616BC6833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7763" name="Slide Number Placeholder 3">
            <a:extLst>
              <a:ext uri="{FF2B5EF4-FFF2-40B4-BE49-F238E27FC236}">
                <a16:creationId xmlns:a16="http://schemas.microsoft.com/office/drawing/2014/main" id="{AD5AB744-75E4-7300-925F-315E77C1D4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D38119B-0852-D64A-BECF-FA344C69DD75}" type="slidenum">
              <a:rPr lang="en-GB" altLang="en-US" smtClean="0"/>
              <a:pPr/>
              <a:t>89</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DFE34659-5DF2-90EA-C330-F9EDD97C1A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C49A1546-E38E-C5BE-7481-6440A46E93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3" name="Slide Number Placeholder 3">
            <a:extLst>
              <a:ext uri="{FF2B5EF4-FFF2-40B4-BE49-F238E27FC236}">
                <a16:creationId xmlns:a16="http://schemas.microsoft.com/office/drawing/2014/main" id="{0722F53D-69EC-4BDD-4E3F-6A2D6B9CB5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0FE9FE9-346D-C44F-A9F8-C9B48646E7D3}" type="slidenum">
              <a:rPr lang="en-GB" altLang="en-US" smtClean="0"/>
              <a:pPr/>
              <a:t>5</a:t>
            </a:fld>
            <a:endParaRPr lang="en-GB"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7C622FE3-2D7F-55E5-BD51-EF61115CA3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0" name="Notes Placeholder 2">
            <a:extLst>
              <a:ext uri="{FF2B5EF4-FFF2-40B4-BE49-F238E27FC236}">
                <a16:creationId xmlns:a16="http://schemas.microsoft.com/office/drawing/2014/main" id="{669FBFC8-3149-B259-51DC-19FCC04F11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9811" name="Slide Number Placeholder 3">
            <a:extLst>
              <a:ext uri="{FF2B5EF4-FFF2-40B4-BE49-F238E27FC236}">
                <a16:creationId xmlns:a16="http://schemas.microsoft.com/office/drawing/2014/main" id="{0C960AFF-7D78-3504-7EF5-8E6C7B99A2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F58EF83-85BE-FB4E-B4DB-613C63AFAE83}" type="slidenum">
              <a:rPr lang="en-GB" altLang="en-US" smtClean="0"/>
              <a:pPr/>
              <a:t>90</a:t>
            </a:fld>
            <a:endParaRPr lang="en-GB"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a:extLst>
              <a:ext uri="{FF2B5EF4-FFF2-40B4-BE49-F238E27FC236}">
                <a16:creationId xmlns:a16="http://schemas.microsoft.com/office/drawing/2014/main" id="{20F8F59D-63C8-CA3C-A27C-EA590EAC7D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6" name="Notes Placeholder 2">
            <a:extLst>
              <a:ext uri="{FF2B5EF4-FFF2-40B4-BE49-F238E27FC236}">
                <a16:creationId xmlns:a16="http://schemas.microsoft.com/office/drawing/2014/main" id="{53C381A3-B7C1-AA2D-0DD9-F7481D3FA0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3907" name="Slide Number Placeholder 3">
            <a:extLst>
              <a:ext uri="{FF2B5EF4-FFF2-40B4-BE49-F238E27FC236}">
                <a16:creationId xmlns:a16="http://schemas.microsoft.com/office/drawing/2014/main" id="{2044A126-CC39-7694-36EA-81263EFEFF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AEB11E4-A7F0-DE47-B7E3-1C1BE0A29F9C}" type="slidenum">
              <a:rPr lang="en-GB" altLang="en-US" smtClean="0"/>
              <a:pPr/>
              <a:t>93</a:t>
            </a:fld>
            <a:endParaRPr lang="en-GB"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a:extLst>
              <a:ext uri="{FF2B5EF4-FFF2-40B4-BE49-F238E27FC236}">
                <a16:creationId xmlns:a16="http://schemas.microsoft.com/office/drawing/2014/main" id="{B1D1EA29-F500-FBD0-5B3A-B5966E1125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4" name="Notes Placeholder 2">
            <a:extLst>
              <a:ext uri="{FF2B5EF4-FFF2-40B4-BE49-F238E27FC236}">
                <a16:creationId xmlns:a16="http://schemas.microsoft.com/office/drawing/2014/main" id="{AC6062B2-6A9A-0CBA-091C-2F79D62351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5955" name="Slide Number Placeholder 3">
            <a:extLst>
              <a:ext uri="{FF2B5EF4-FFF2-40B4-BE49-F238E27FC236}">
                <a16:creationId xmlns:a16="http://schemas.microsoft.com/office/drawing/2014/main" id="{230191B3-0DCA-4267-C45A-6121BDAEFA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73624BE-EA8A-D643-9D0A-F675AEBF079D}" type="slidenum">
              <a:rPr lang="en-GB" altLang="en-US" smtClean="0"/>
              <a:pPr/>
              <a:t>94</a:t>
            </a:fld>
            <a:endParaRPr lang="en-GB"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EFF7025A-946C-2F10-6401-8DEAF2BFDE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2" name="Notes Placeholder 2">
            <a:extLst>
              <a:ext uri="{FF2B5EF4-FFF2-40B4-BE49-F238E27FC236}">
                <a16:creationId xmlns:a16="http://schemas.microsoft.com/office/drawing/2014/main" id="{16D6E87F-40FC-FD51-C508-EE33ECC4F4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8003" name="Slide Number Placeholder 3">
            <a:extLst>
              <a:ext uri="{FF2B5EF4-FFF2-40B4-BE49-F238E27FC236}">
                <a16:creationId xmlns:a16="http://schemas.microsoft.com/office/drawing/2014/main" id="{D7DF8E63-F971-ABEA-FA96-B1E5C9496D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FAB537A-09EB-524E-9A2C-689BCB84E270}" type="slidenum">
              <a:rPr lang="en-GB" altLang="en-US" smtClean="0"/>
              <a:pPr/>
              <a:t>95</a:t>
            </a:fld>
            <a:endParaRPr lang="en-GB"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8701CA7B-E201-4B42-E2F8-C91327D135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Notes Placeholder 2">
            <a:extLst>
              <a:ext uri="{FF2B5EF4-FFF2-40B4-BE49-F238E27FC236}">
                <a16:creationId xmlns:a16="http://schemas.microsoft.com/office/drawing/2014/main" id="{86EEAC1A-10C1-51A1-7169-CD0693ABB5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0051" name="Slide Number Placeholder 3">
            <a:extLst>
              <a:ext uri="{FF2B5EF4-FFF2-40B4-BE49-F238E27FC236}">
                <a16:creationId xmlns:a16="http://schemas.microsoft.com/office/drawing/2014/main" id="{DEDFCC51-4D9F-C65B-12FA-6F16AC3878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1A4A44C-D455-F74B-A83A-5E40590B5659}" type="slidenum">
              <a:rPr lang="en-GB" altLang="en-US" smtClean="0"/>
              <a:pPr/>
              <a:t>96</a:t>
            </a:fld>
            <a:endParaRPr lang="en-GB"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AFCD8C32-9B33-2D61-A7EC-25E6597436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8" name="Notes Placeholder 2">
            <a:extLst>
              <a:ext uri="{FF2B5EF4-FFF2-40B4-BE49-F238E27FC236}">
                <a16:creationId xmlns:a16="http://schemas.microsoft.com/office/drawing/2014/main" id="{E291484E-0CFF-E47E-5C37-CC9F2022F4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2099" name="Slide Number Placeholder 3">
            <a:extLst>
              <a:ext uri="{FF2B5EF4-FFF2-40B4-BE49-F238E27FC236}">
                <a16:creationId xmlns:a16="http://schemas.microsoft.com/office/drawing/2014/main" id="{3D0A5F59-3F85-127D-5B41-97285B7D65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3FA13EE-268B-9E43-8F86-70931265FC8D}" type="slidenum">
              <a:rPr lang="en-GB" altLang="en-US" smtClean="0"/>
              <a:pPr/>
              <a:t>97</a:t>
            </a:fld>
            <a:endParaRPr lang="en-GB"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a:extLst>
              <a:ext uri="{FF2B5EF4-FFF2-40B4-BE49-F238E27FC236}">
                <a16:creationId xmlns:a16="http://schemas.microsoft.com/office/drawing/2014/main" id="{B2FA0F2A-19AD-9366-45AF-0DD4A3DFAF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6" name="Notes Placeholder 2">
            <a:extLst>
              <a:ext uri="{FF2B5EF4-FFF2-40B4-BE49-F238E27FC236}">
                <a16:creationId xmlns:a16="http://schemas.microsoft.com/office/drawing/2014/main" id="{0031E668-A9B0-AFA9-FF51-522176987E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4147" name="Slide Number Placeholder 3">
            <a:extLst>
              <a:ext uri="{FF2B5EF4-FFF2-40B4-BE49-F238E27FC236}">
                <a16:creationId xmlns:a16="http://schemas.microsoft.com/office/drawing/2014/main" id="{F024226B-33AF-705F-FBD3-A632A23C89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5A82A11-9ABE-AB46-9E17-365D5E30A281}" type="slidenum">
              <a:rPr lang="en-GB" altLang="en-US" smtClean="0"/>
              <a:pPr/>
              <a:t>98</a:t>
            </a:fld>
            <a:endParaRPr lang="en-GB"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a:extLst>
              <a:ext uri="{FF2B5EF4-FFF2-40B4-BE49-F238E27FC236}">
                <a16:creationId xmlns:a16="http://schemas.microsoft.com/office/drawing/2014/main" id="{021DCD06-FDC9-38E2-1C1D-81222BCA04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4" name="Notes Placeholder 2">
            <a:extLst>
              <a:ext uri="{FF2B5EF4-FFF2-40B4-BE49-F238E27FC236}">
                <a16:creationId xmlns:a16="http://schemas.microsoft.com/office/drawing/2014/main" id="{99859036-9946-A52A-7D91-784157F379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6195" name="Slide Number Placeholder 3">
            <a:extLst>
              <a:ext uri="{FF2B5EF4-FFF2-40B4-BE49-F238E27FC236}">
                <a16:creationId xmlns:a16="http://schemas.microsoft.com/office/drawing/2014/main" id="{49DFF6B0-9B51-8DC4-6E20-1C3CCC1194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B620E07-AC1D-0C43-A6F3-F83074C1DE2E}" type="slidenum">
              <a:rPr lang="en-GB" altLang="en-US" smtClean="0"/>
              <a:pPr/>
              <a:t>99</a:t>
            </a:fld>
            <a:endParaRPr lang="en-GB"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a:extLst>
              <a:ext uri="{FF2B5EF4-FFF2-40B4-BE49-F238E27FC236}">
                <a16:creationId xmlns:a16="http://schemas.microsoft.com/office/drawing/2014/main" id="{1CC49D6C-71DC-035F-5532-21E40C2EC2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2" name="Notes Placeholder 2">
            <a:extLst>
              <a:ext uri="{FF2B5EF4-FFF2-40B4-BE49-F238E27FC236}">
                <a16:creationId xmlns:a16="http://schemas.microsoft.com/office/drawing/2014/main" id="{0178B758-892E-F586-AFF2-8793261301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8243" name="Slide Number Placeholder 3">
            <a:extLst>
              <a:ext uri="{FF2B5EF4-FFF2-40B4-BE49-F238E27FC236}">
                <a16:creationId xmlns:a16="http://schemas.microsoft.com/office/drawing/2014/main" id="{C1F386BD-D697-EA09-F053-BF6C8700E8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0F85785-992A-0447-A23A-4ED77CD05CE5}" type="slidenum">
              <a:rPr lang="en-GB" altLang="en-US" smtClean="0"/>
              <a:pPr/>
              <a:t>100</a:t>
            </a:fld>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E9771F6B-A395-BB4C-42FA-F8107D3E69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6CCE08CD-55B9-8F9A-35FC-21E5D43F07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651" name="Slide Number Placeholder 3">
            <a:extLst>
              <a:ext uri="{FF2B5EF4-FFF2-40B4-BE49-F238E27FC236}">
                <a16:creationId xmlns:a16="http://schemas.microsoft.com/office/drawing/2014/main" id="{E0A2B9DE-7A71-C595-2C63-082C7FE44F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33FEAB4-A5CB-8A40-B562-CD8DDAEA966A}" type="slidenum">
              <a:rPr lang="en-GB" altLang="en-US" smtClean="0"/>
              <a:pPr/>
              <a:t>6</a:t>
            </a:fld>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517D1AC3-9B7C-862B-40CA-A9451D16FD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7ECF564E-4614-CC1B-83FE-376B70FAAF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699" name="Slide Number Placeholder 3">
            <a:extLst>
              <a:ext uri="{FF2B5EF4-FFF2-40B4-BE49-F238E27FC236}">
                <a16:creationId xmlns:a16="http://schemas.microsoft.com/office/drawing/2014/main" id="{3FC8F45C-AAEF-AF05-4B3C-D333D3DD85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7AEC333-8FC4-C64E-9634-A6F519223CBC}" type="slidenum">
              <a:rPr lang="en-GB" altLang="en-US" smtClean="0"/>
              <a:pPr/>
              <a:t>7</a:t>
            </a:fld>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3B699B21-53B5-FBB2-AD46-026010DFD8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C1CB82EB-3492-352A-8559-CA9649465F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1747" name="Slide Number Placeholder 3">
            <a:extLst>
              <a:ext uri="{FF2B5EF4-FFF2-40B4-BE49-F238E27FC236}">
                <a16:creationId xmlns:a16="http://schemas.microsoft.com/office/drawing/2014/main" id="{B2C02BB5-2EA1-5F7E-959D-DBE751C382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14A0044-A10C-FD4C-A6BE-4158162976AA}" type="slidenum">
              <a:rPr lang="en-GB" altLang="en-US" smtClean="0"/>
              <a:pPr/>
              <a:t>8</a:t>
            </a:fld>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8A461E5-2420-7118-51F1-31F423A25B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44E35445-78F6-E32C-B7CD-0EF871E526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795" name="Slide Number Placeholder 3">
            <a:extLst>
              <a:ext uri="{FF2B5EF4-FFF2-40B4-BE49-F238E27FC236}">
                <a16:creationId xmlns:a16="http://schemas.microsoft.com/office/drawing/2014/main" id="{F5595385-57AF-9620-9C23-2BA08702F4F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AF87017-9349-8C4F-B78B-176CA850D9D2}" type="slidenum">
              <a:rPr lang="en-GB" altLang="en-US" smtClean="0"/>
              <a:pPr/>
              <a:t>9</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2619405-6BAC-DC55-B79D-A95737B7D1B3}"/>
              </a:ext>
            </a:extLst>
          </p:cNvPr>
          <p:cNvSpPr>
            <a:spLocks noGrp="1"/>
          </p:cNvSpPr>
          <p:nvPr>
            <p:ph type="dt" sz="half" idx="10"/>
          </p:nvPr>
        </p:nvSpPr>
        <p:spPr/>
        <p:txBody>
          <a:bodyPr/>
          <a:lstStyle>
            <a:lvl1pPr>
              <a:defRPr/>
            </a:lvl1pPr>
          </a:lstStyle>
          <a:p>
            <a:pPr>
              <a:defRPr/>
            </a:pPr>
            <a:fld id="{8B7C41ED-B69B-2A4D-B511-785F3362602F}"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A46AEAA5-5939-EB50-2CA2-0282183D99FC}"/>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A72B80E2-39E0-6966-4848-7D0480901332}"/>
              </a:ext>
            </a:extLst>
          </p:cNvPr>
          <p:cNvSpPr>
            <a:spLocks noGrp="1"/>
          </p:cNvSpPr>
          <p:nvPr>
            <p:ph type="sldNum" sz="quarter" idx="12"/>
          </p:nvPr>
        </p:nvSpPr>
        <p:spPr/>
        <p:txBody>
          <a:bodyPr/>
          <a:lstStyle>
            <a:lvl1pPr>
              <a:defRPr/>
            </a:lvl1pPr>
          </a:lstStyle>
          <a:p>
            <a:pPr>
              <a:defRPr/>
            </a:pPr>
            <a:fld id="{DB9810AD-9FE6-934F-98EF-469B55F5D95E}" type="slidenum">
              <a:rPr lang="en-GB" altLang="en-US"/>
              <a:pPr>
                <a:defRPr/>
              </a:pPr>
              <a:t>‹#›</a:t>
            </a:fld>
            <a:endParaRPr lang="en-GB" altLang="en-US"/>
          </a:p>
        </p:txBody>
      </p:sp>
    </p:spTree>
    <p:extLst>
      <p:ext uri="{BB962C8B-B14F-4D97-AF65-F5344CB8AC3E}">
        <p14:creationId xmlns:p14="http://schemas.microsoft.com/office/powerpoint/2010/main" val="2722895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DEC84F-49CC-9747-F433-ADFC0A245CFF}"/>
              </a:ext>
            </a:extLst>
          </p:cNvPr>
          <p:cNvSpPr>
            <a:spLocks noGrp="1"/>
          </p:cNvSpPr>
          <p:nvPr>
            <p:ph type="dt" sz="half" idx="10"/>
          </p:nvPr>
        </p:nvSpPr>
        <p:spPr/>
        <p:txBody>
          <a:bodyPr/>
          <a:lstStyle>
            <a:lvl1pPr>
              <a:defRPr/>
            </a:lvl1pPr>
          </a:lstStyle>
          <a:p>
            <a:pPr>
              <a:defRPr/>
            </a:pPr>
            <a:fld id="{67E34AB7-FF21-094C-B7F0-07B1FDFFFE8A}"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38E2DC45-6DDE-77FA-96D9-194F6CF378D1}"/>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B588CEA3-5C4C-39D1-7EAF-6C5708D8108A}"/>
              </a:ext>
            </a:extLst>
          </p:cNvPr>
          <p:cNvSpPr>
            <a:spLocks noGrp="1"/>
          </p:cNvSpPr>
          <p:nvPr>
            <p:ph type="sldNum" sz="quarter" idx="12"/>
          </p:nvPr>
        </p:nvSpPr>
        <p:spPr/>
        <p:txBody>
          <a:bodyPr/>
          <a:lstStyle>
            <a:lvl1pPr>
              <a:defRPr/>
            </a:lvl1pPr>
          </a:lstStyle>
          <a:p>
            <a:pPr>
              <a:defRPr/>
            </a:pPr>
            <a:fld id="{88C7BC66-3ECC-3245-A99A-C1A0B6E8F171}" type="slidenum">
              <a:rPr lang="en-GB" altLang="en-US"/>
              <a:pPr>
                <a:defRPr/>
              </a:pPr>
              <a:t>‹#›</a:t>
            </a:fld>
            <a:endParaRPr lang="en-GB" altLang="en-US"/>
          </a:p>
        </p:txBody>
      </p:sp>
    </p:spTree>
    <p:extLst>
      <p:ext uri="{BB962C8B-B14F-4D97-AF65-F5344CB8AC3E}">
        <p14:creationId xmlns:p14="http://schemas.microsoft.com/office/powerpoint/2010/main" val="1434070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CCC731-3A55-D612-A98B-DCF0757BE7D8}"/>
              </a:ext>
            </a:extLst>
          </p:cNvPr>
          <p:cNvSpPr>
            <a:spLocks noGrp="1"/>
          </p:cNvSpPr>
          <p:nvPr>
            <p:ph type="dt" sz="half" idx="10"/>
          </p:nvPr>
        </p:nvSpPr>
        <p:spPr/>
        <p:txBody>
          <a:bodyPr/>
          <a:lstStyle>
            <a:lvl1pPr>
              <a:defRPr/>
            </a:lvl1pPr>
          </a:lstStyle>
          <a:p>
            <a:pPr>
              <a:defRPr/>
            </a:pPr>
            <a:fld id="{64CEB7E1-ADFB-A14F-A57C-0E44F127209E}"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7492C54F-BF4E-8B70-2E9D-6B681138E586}"/>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52049AE4-1B50-D09F-A234-C3E7EF9A01DC}"/>
              </a:ext>
            </a:extLst>
          </p:cNvPr>
          <p:cNvSpPr>
            <a:spLocks noGrp="1"/>
          </p:cNvSpPr>
          <p:nvPr>
            <p:ph type="sldNum" sz="quarter" idx="12"/>
          </p:nvPr>
        </p:nvSpPr>
        <p:spPr/>
        <p:txBody>
          <a:bodyPr/>
          <a:lstStyle>
            <a:lvl1pPr>
              <a:defRPr/>
            </a:lvl1pPr>
          </a:lstStyle>
          <a:p>
            <a:pPr>
              <a:defRPr/>
            </a:pPr>
            <a:fld id="{6C8218F7-35CB-154E-A9B0-535AD004241A}" type="slidenum">
              <a:rPr lang="en-GB" altLang="en-US"/>
              <a:pPr>
                <a:defRPr/>
              </a:pPr>
              <a:t>‹#›</a:t>
            </a:fld>
            <a:endParaRPr lang="en-GB" altLang="en-US"/>
          </a:p>
        </p:txBody>
      </p:sp>
    </p:spTree>
    <p:extLst>
      <p:ext uri="{BB962C8B-B14F-4D97-AF65-F5344CB8AC3E}">
        <p14:creationId xmlns:p14="http://schemas.microsoft.com/office/powerpoint/2010/main" val="3887647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A31516-C687-9973-DA02-581027A95534}"/>
              </a:ext>
            </a:extLst>
          </p:cNvPr>
          <p:cNvSpPr>
            <a:spLocks noGrp="1"/>
          </p:cNvSpPr>
          <p:nvPr>
            <p:ph type="dt" sz="half" idx="10"/>
          </p:nvPr>
        </p:nvSpPr>
        <p:spPr/>
        <p:txBody>
          <a:bodyPr/>
          <a:lstStyle>
            <a:lvl1pPr>
              <a:defRPr/>
            </a:lvl1pPr>
          </a:lstStyle>
          <a:p>
            <a:pPr>
              <a:defRPr/>
            </a:pPr>
            <a:fld id="{4A7A157B-6A3D-194F-8F58-0B49002350DC}"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8CFFB682-0B35-34DC-24A9-3B8123C1A20B}"/>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2AF211AE-EDB7-6825-ACF2-40292F08A1DE}"/>
              </a:ext>
            </a:extLst>
          </p:cNvPr>
          <p:cNvSpPr>
            <a:spLocks noGrp="1"/>
          </p:cNvSpPr>
          <p:nvPr>
            <p:ph type="sldNum" sz="quarter" idx="12"/>
          </p:nvPr>
        </p:nvSpPr>
        <p:spPr/>
        <p:txBody>
          <a:bodyPr/>
          <a:lstStyle>
            <a:lvl1pPr>
              <a:defRPr/>
            </a:lvl1pPr>
          </a:lstStyle>
          <a:p>
            <a:pPr>
              <a:defRPr/>
            </a:pPr>
            <a:fld id="{00EF5A57-714F-FE4B-A9CE-B114E34D3FEB}" type="slidenum">
              <a:rPr lang="en-GB" altLang="en-US"/>
              <a:pPr>
                <a:defRPr/>
              </a:pPr>
              <a:t>‹#›</a:t>
            </a:fld>
            <a:endParaRPr lang="en-GB" altLang="en-US"/>
          </a:p>
        </p:txBody>
      </p:sp>
    </p:spTree>
    <p:extLst>
      <p:ext uri="{BB962C8B-B14F-4D97-AF65-F5344CB8AC3E}">
        <p14:creationId xmlns:p14="http://schemas.microsoft.com/office/powerpoint/2010/main" val="634822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19" name="Body Level One…"/>
          <p:cNvSpPr txBox="1">
            <a:spLocks noGrp="1"/>
          </p:cNvSpPr>
          <p:nvPr>
            <p:ph type="body" idx="1"/>
          </p:nvPr>
        </p:nvSpPr>
        <p:spPr>
          <a:xfrm>
            <a:off x="171480" y="1012019"/>
            <a:ext cx="8829676" cy="4583939"/>
          </a:xfrm>
          <a:prstGeom prst="rect">
            <a:avLst/>
          </a:prstGeom>
          <a:solidFill>
            <a:srgbClr val="FFFFFF"/>
          </a:solidFill>
          <a:ln w="31750">
            <a:solidFill>
              <a:srgbClr val="C00000">
                <a:alpha val="46000"/>
              </a:srgbClr>
            </a:solidFill>
            <a:round/>
          </a:ln>
          <a:effectLst>
            <a:outerShdw blurRad="50800" dist="50800" dir="5400000" rotWithShape="0">
              <a:srgbClr val="EEECE1"/>
            </a:outerShdw>
          </a:effectLst>
        </p:spPr>
        <p:txBody>
          <a:body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632E35AD-216D-079A-9C7B-C258E709CD06}"/>
              </a:ext>
            </a:extLst>
          </p:cNvPr>
          <p:cNvSpPr txBox="1">
            <a:spLocks noGrp="1"/>
          </p:cNvSpPr>
          <p:nvPr>
            <p:ph type="sldNum" sz="quarter" idx="10"/>
          </p:nvPr>
        </p:nvSpPr>
        <p:spPr/>
        <p:txBody>
          <a:bodyPr/>
          <a:lstStyle>
            <a:lvl1pPr>
              <a:defRPr/>
            </a:lvl1pPr>
          </a:lstStyle>
          <a:p>
            <a:pPr>
              <a:defRPr/>
            </a:pPr>
            <a:fld id="{5B012CA2-FB7D-0F44-ABE8-3EF0E4E8CF58}" type="slidenum">
              <a:rPr/>
              <a:pPr>
                <a:defRPr/>
              </a:pPr>
              <a:t>‹#›</a:t>
            </a:fld>
            <a:endParaRPr/>
          </a:p>
        </p:txBody>
      </p:sp>
    </p:spTree>
    <p:extLst>
      <p:ext uri="{BB962C8B-B14F-4D97-AF65-F5344CB8AC3E}">
        <p14:creationId xmlns:p14="http://schemas.microsoft.com/office/powerpoint/2010/main" val="13691769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86613E-2E8D-6084-D0FE-FD739187439B}"/>
              </a:ext>
            </a:extLst>
          </p:cNvPr>
          <p:cNvSpPr>
            <a:spLocks noGrp="1"/>
          </p:cNvSpPr>
          <p:nvPr>
            <p:ph type="dt" sz="half" idx="10"/>
          </p:nvPr>
        </p:nvSpPr>
        <p:spPr/>
        <p:txBody>
          <a:bodyPr/>
          <a:lstStyle>
            <a:lvl1pPr>
              <a:defRPr/>
            </a:lvl1pPr>
          </a:lstStyle>
          <a:p>
            <a:pPr>
              <a:defRPr/>
            </a:pPr>
            <a:fld id="{4D6FC400-53B9-804A-8125-274A48B0DA26}"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72174A55-3272-331D-0450-B5272A74B1C1}"/>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BC7734F9-272C-4091-09F9-1C3690E1087F}"/>
              </a:ext>
            </a:extLst>
          </p:cNvPr>
          <p:cNvSpPr>
            <a:spLocks noGrp="1"/>
          </p:cNvSpPr>
          <p:nvPr>
            <p:ph type="sldNum" sz="quarter" idx="12"/>
          </p:nvPr>
        </p:nvSpPr>
        <p:spPr/>
        <p:txBody>
          <a:bodyPr/>
          <a:lstStyle>
            <a:lvl1pPr>
              <a:defRPr/>
            </a:lvl1pPr>
          </a:lstStyle>
          <a:p>
            <a:pPr>
              <a:defRPr/>
            </a:pPr>
            <a:fld id="{161E4D70-01B7-A24D-B648-E530412284F2}" type="slidenum">
              <a:rPr lang="en-GB" altLang="en-US"/>
              <a:pPr>
                <a:defRPr/>
              </a:pPr>
              <a:t>‹#›</a:t>
            </a:fld>
            <a:endParaRPr lang="en-GB" altLang="en-US"/>
          </a:p>
        </p:txBody>
      </p:sp>
    </p:spTree>
    <p:extLst>
      <p:ext uri="{BB962C8B-B14F-4D97-AF65-F5344CB8AC3E}">
        <p14:creationId xmlns:p14="http://schemas.microsoft.com/office/powerpoint/2010/main" val="3482677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5839E-955A-D1D4-ED4F-D974A16E06AF}"/>
              </a:ext>
            </a:extLst>
          </p:cNvPr>
          <p:cNvSpPr>
            <a:spLocks noGrp="1"/>
          </p:cNvSpPr>
          <p:nvPr>
            <p:ph type="dt" sz="half" idx="10"/>
          </p:nvPr>
        </p:nvSpPr>
        <p:spPr/>
        <p:txBody>
          <a:bodyPr/>
          <a:lstStyle>
            <a:lvl1pPr>
              <a:defRPr/>
            </a:lvl1pPr>
          </a:lstStyle>
          <a:p>
            <a:pPr>
              <a:defRPr/>
            </a:pPr>
            <a:fld id="{F3D568F1-6CEB-D14E-9866-F543C71D1036}"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03139EF0-08B2-E9C7-0AD6-D1A803DE5C9B}"/>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5F1FBFC2-406C-13A0-C4DD-160B10D107B6}"/>
              </a:ext>
            </a:extLst>
          </p:cNvPr>
          <p:cNvSpPr>
            <a:spLocks noGrp="1"/>
          </p:cNvSpPr>
          <p:nvPr>
            <p:ph type="sldNum" sz="quarter" idx="12"/>
          </p:nvPr>
        </p:nvSpPr>
        <p:spPr/>
        <p:txBody>
          <a:bodyPr/>
          <a:lstStyle>
            <a:lvl1pPr>
              <a:defRPr/>
            </a:lvl1pPr>
          </a:lstStyle>
          <a:p>
            <a:pPr>
              <a:defRPr/>
            </a:pPr>
            <a:fld id="{47BB5AAC-4932-7044-9AA8-522898C0BAA1}" type="slidenum">
              <a:rPr lang="en-GB" altLang="en-US"/>
              <a:pPr>
                <a:defRPr/>
              </a:pPr>
              <a:t>‹#›</a:t>
            </a:fld>
            <a:endParaRPr lang="en-GB" altLang="en-US"/>
          </a:p>
        </p:txBody>
      </p:sp>
    </p:spTree>
    <p:extLst>
      <p:ext uri="{BB962C8B-B14F-4D97-AF65-F5344CB8AC3E}">
        <p14:creationId xmlns:p14="http://schemas.microsoft.com/office/powerpoint/2010/main" val="3206512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F0792AFE-4966-A6B0-FB33-7E9F39320207}"/>
              </a:ext>
            </a:extLst>
          </p:cNvPr>
          <p:cNvSpPr>
            <a:spLocks noGrp="1"/>
          </p:cNvSpPr>
          <p:nvPr>
            <p:ph type="dt" sz="half" idx="10"/>
          </p:nvPr>
        </p:nvSpPr>
        <p:spPr/>
        <p:txBody>
          <a:bodyPr/>
          <a:lstStyle>
            <a:lvl1pPr>
              <a:defRPr/>
            </a:lvl1pPr>
          </a:lstStyle>
          <a:p>
            <a:pPr>
              <a:defRPr/>
            </a:pPr>
            <a:fld id="{604C4838-A0D7-8E46-892C-10560F583094}" type="datetimeFigureOut">
              <a:rPr lang="en-GB" altLang="en-US"/>
              <a:pPr>
                <a:defRPr/>
              </a:pPr>
              <a:t>27/10/2022</a:t>
            </a:fld>
            <a:endParaRPr lang="en-GB" altLang="en-US"/>
          </a:p>
        </p:txBody>
      </p:sp>
      <p:sp>
        <p:nvSpPr>
          <p:cNvPr id="6" name="Footer Placeholder 4">
            <a:extLst>
              <a:ext uri="{FF2B5EF4-FFF2-40B4-BE49-F238E27FC236}">
                <a16:creationId xmlns:a16="http://schemas.microsoft.com/office/drawing/2014/main" id="{E865E6E8-C6D9-4D1D-6F18-8CA4FB20EA43}"/>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4077BC8E-A014-51D0-01FA-99BB81CDEAB8}"/>
              </a:ext>
            </a:extLst>
          </p:cNvPr>
          <p:cNvSpPr>
            <a:spLocks noGrp="1"/>
          </p:cNvSpPr>
          <p:nvPr>
            <p:ph type="sldNum" sz="quarter" idx="12"/>
          </p:nvPr>
        </p:nvSpPr>
        <p:spPr/>
        <p:txBody>
          <a:bodyPr/>
          <a:lstStyle>
            <a:lvl1pPr>
              <a:defRPr/>
            </a:lvl1pPr>
          </a:lstStyle>
          <a:p>
            <a:pPr>
              <a:defRPr/>
            </a:pPr>
            <a:fld id="{73832D93-0965-3B41-B560-DE3C34CD1A65}" type="slidenum">
              <a:rPr lang="en-GB" altLang="en-US"/>
              <a:pPr>
                <a:defRPr/>
              </a:pPr>
              <a:t>‹#›</a:t>
            </a:fld>
            <a:endParaRPr lang="en-GB" altLang="en-US"/>
          </a:p>
        </p:txBody>
      </p:sp>
    </p:spTree>
    <p:extLst>
      <p:ext uri="{BB962C8B-B14F-4D97-AF65-F5344CB8AC3E}">
        <p14:creationId xmlns:p14="http://schemas.microsoft.com/office/powerpoint/2010/main" val="317786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7"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B8FC61CB-ED34-F7F6-3262-7C5EEB77F48C}"/>
              </a:ext>
            </a:extLst>
          </p:cNvPr>
          <p:cNvSpPr>
            <a:spLocks noGrp="1"/>
          </p:cNvSpPr>
          <p:nvPr>
            <p:ph type="dt" sz="half" idx="10"/>
          </p:nvPr>
        </p:nvSpPr>
        <p:spPr/>
        <p:txBody>
          <a:bodyPr/>
          <a:lstStyle>
            <a:lvl1pPr>
              <a:defRPr/>
            </a:lvl1pPr>
          </a:lstStyle>
          <a:p>
            <a:pPr>
              <a:defRPr/>
            </a:pPr>
            <a:fld id="{50DD5334-61F1-AB44-84E2-C6500AEE688D}" type="datetimeFigureOut">
              <a:rPr lang="en-GB" altLang="en-US"/>
              <a:pPr>
                <a:defRPr/>
              </a:pPr>
              <a:t>27/10/2022</a:t>
            </a:fld>
            <a:endParaRPr lang="en-GB" altLang="en-US"/>
          </a:p>
        </p:txBody>
      </p:sp>
      <p:sp>
        <p:nvSpPr>
          <p:cNvPr id="8" name="Footer Placeholder 4">
            <a:extLst>
              <a:ext uri="{FF2B5EF4-FFF2-40B4-BE49-F238E27FC236}">
                <a16:creationId xmlns:a16="http://schemas.microsoft.com/office/drawing/2014/main" id="{759B4423-AF26-B0F2-7D46-C5EEF6436B76}"/>
              </a:ext>
            </a:extLst>
          </p:cNvPr>
          <p:cNvSpPr>
            <a:spLocks noGrp="1"/>
          </p:cNvSpPr>
          <p:nvPr>
            <p:ph type="ftr" sz="quarter" idx="11"/>
          </p:nvPr>
        </p:nvSpPr>
        <p:spPr/>
        <p:txBody>
          <a:bodyPr/>
          <a:lstStyle>
            <a:lvl1pPr>
              <a:defRPr/>
            </a:lvl1pPr>
          </a:lstStyle>
          <a:p>
            <a:pPr>
              <a:defRPr/>
            </a:pPr>
            <a:endParaRPr lang="en-GB" altLang="en-US"/>
          </a:p>
        </p:txBody>
      </p:sp>
      <p:sp>
        <p:nvSpPr>
          <p:cNvPr id="9" name="Slide Number Placeholder 5">
            <a:extLst>
              <a:ext uri="{FF2B5EF4-FFF2-40B4-BE49-F238E27FC236}">
                <a16:creationId xmlns:a16="http://schemas.microsoft.com/office/drawing/2014/main" id="{3F29459D-76DE-41B0-4975-2BEA0C1DB427}"/>
              </a:ext>
            </a:extLst>
          </p:cNvPr>
          <p:cNvSpPr>
            <a:spLocks noGrp="1"/>
          </p:cNvSpPr>
          <p:nvPr>
            <p:ph type="sldNum" sz="quarter" idx="12"/>
          </p:nvPr>
        </p:nvSpPr>
        <p:spPr/>
        <p:txBody>
          <a:bodyPr/>
          <a:lstStyle>
            <a:lvl1pPr>
              <a:defRPr/>
            </a:lvl1pPr>
          </a:lstStyle>
          <a:p>
            <a:pPr>
              <a:defRPr/>
            </a:pPr>
            <a:fld id="{AA76A92A-F81F-2646-B0ED-E5C718909423}" type="slidenum">
              <a:rPr lang="en-GB" altLang="en-US"/>
              <a:pPr>
                <a:defRPr/>
              </a:pPr>
              <a:t>‹#›</a:t>
            </a:fld>
            <a:endParaRPr lang="en-GB" altLang="en-US"/>
          </a:p>
        </p:txBody>
      </p:sp>
    </p:spTree>
    <p:extLst>
      <p:ext uri="{BB962C8B-B14F-4D97-AF65-F5344CB8AC3E}">
        <p14:creationId xmlns:p14="http://schemas.microsoft.com/office/powerpoint/2010/main" val="191309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551D00B6-0266-8F76-8EE7-95BC495C00C6}"/>
              </a:ext>
            </a:extLst>
          </p:cNvPr>
          <p:cNvSpPr>
            <a:spLocks noGrp="1"/>
          </p:cNvSpPr>
          <p:nvPr>
            <p:ph type="dt" sz="half" idx="10"/>
          </p:nvPr>
        </p:nvSpPr>
        <p:spPr/>
        <p:txBody>
          <a:bodyPr/>
          <a:lstStyle>
            <a:lvl1pPr>
              <a:defRPr/>
            </a:lvl1pPr>
          </a:lstStyle>
          <a:p>
            <a:pPr>
              <a:defRPr/>
            </a:pPr>
            <a:fld id="{00ED4873-6E47-124E-82E9-068BC1E03C69}" type="datetimeFigureOut">
              <a:rPr lang="en-GB" altLang="en-US"/>
              <a:pPr>
                <a:defRPr/>
              </a:pPr>
              <a:t>27/10/2022</a:t>
            </a:fld>
            <a:endParaRPr lang="en-GB" altLang="en-US"/>
          </a:p>
        </p:txBody>
      </p:sp>
      <p:sp>
        <p:nvSpPr>
          <p:cNvPr id="4" name="Footer Placeholder 4">
            <a:extLst>
              <a:ext uri="{FF2B5EF4-FFF2-40B4-BE49-F238E27FC236}">
                <a16:creationId xmlns:a16="http://schemas.microsoft.com/office/drawing/2014/main" id="{8877ED70-ECB9-6DCC-6D2B-5C2AAFE01699}"/>
              </a:ext>
            </a:extLst>
          </p:cNvPr>
          <p:cNvSpPr>
            <a:spLocks noGrp="1"/>
          </p:cNvSpPr>
          <p:nvPr>
            <p:ph type="ftr" sz="quarter" idx="11"/>
          </p:nvPr>
        </p:nvSpPr>
        <p:spPr/>
        <p:txBody>
          <a:bodyPr/>
          <a:lstStyle>
            <a:lvl1pPr>
              <a:defRPr/>
            </a:lvl1pPr>
          </a:lstStyle>
          <a:p>
            <a:pPr>
              <a:defRPr/>
            </a:pPr>
            <a:endParaRPr lang="en-GB" altLang="en-US"/>
          </a:p>
        </p:txBody>
      </p:sp>
      <p:sp>
        <p:nvSpPr>
          <p:cNvPr id="5" name="Slide Number Placeholder 5">
            <a:extLst>
              <a:ext uri="{FF2B5EF4-FFF2-40B4-BE49-F238E27FC236}">
                <a16:creationId xmlns:a16="http://schemas.microsoft.com/office/drawing/2014/main" id="{CD53F25A-8776-0F35-83C0-7DBB9AD3FBDB}"/>
              </a:ext>
            </a:extLst>
          </p:cNvPr>
          <p:cNvSpPr>
            <a:spLocks noGrp="1"/>
          </p:cNvSpPr>
          <p:nvPr>
            <p:ph type="sldNum" sz="quarter" idx="12"/>
          </p:nvPr>
        </p:nvSpPr>
        <p:spPr/>
        <p:txBody>
          <a:bodyPr/>
          <a:lstStyle>
            <a:lvl1pPr>
              <a:defRPr/>
            </a:lvl1pPr>
          </a:lstStyle>
          <a:p>
            <a:pPr>
              <a:defRPr/>
            </a:pPr>
            <a:fld id="{4A8EC290-EC19-CA4A-A491-51B044947BA5}" type="slidenum">
              <a:rPr lang="en-GB" altLang="en-US"/>
              <a:pPr>
                <a:defRPr/>
              </a:pPr>
              <a:t>‹#›</a:t>
            </a:fld>
            <a:endParaRPr lang="en-GB" altLang="en-US"/>
          </a:p>
        </p:txBody>
      </p:sp>
    </p:spTree>
    <p:extLst>
      <p:ext uri="{BB962C8B-B14F-4D97-AF65-F5344CB8AC3E}">
        <p14:creationId xmlns:p14="http://schemas.microsoft.com/office/powerpoint/2010/main" val="3130157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FABEC7B-0F83-C23C-4E33-F5973B119CBC}"/>
              </a:ext>
            </a:extLst>
          </p:cNvPr>
          <p:cNvSpPr>
            <a:spLocks noGrp="1"/>
          </p:cNvSpPr>
          <p:nvPr>
            <p:ph type="dt" sz="half" idx="10"/>
          </p:nvPr>
        </p:nvSpPr>
        <p:spPr/>
        <p:txBody>
          <a:bodyPr/>
          <a:lstStyle>
            <a:lvl1pPr>
              <a:defRPr/>
            </a:lvl1pPr>
          </a:lstStyle>
          <a:p>
            <a:pPr>
              <a:defRPr/>
            </a:pPr>
            <a:fld id="{B9CB0FD6-C0CB-584B-89B6-C922C14D296E}" type="datetimeFigureOut">
              <a:rPr lang="en-GB" altLang="en-US"/>
              <a:pPr>
                <a:defRPr/>
              </a:pPr>
              <a:t>27/10/2022</a:t>
            </a:fld>
            <a:endParaRPr lang="en-GB" altLang="en-US"/>
          </a:p>
        </p:txBody>
      </p:sp>
      <p:sp>
        <p:nvSpPr>
          <p:cNvPr id="3" name="Footer Placeholder 4">
            <a:extLst>
              <a:ext uri="{FF2B5EF4-FFF2-40B4-BE49-F238E27FC236}">
                <a16:creationId xmlns:a16="http://schemas.microsoft.com/office/drawing/2014/main" id="{B6A301A2-CB66-0858-7582-8F8F1563B1C2}"/>
              </a:ext>
            </a:extLst>
          </p:cNvPr>
          <p:cNvSpPr>
            <a:spLocks noGrp="1"/>
          </p:cNvSpPr>
          <p:nvPr>
            <p:ph type="ftr" sz="quarter" idx="11"/>
          </p:nvPr>
        </p:nvSpPr>
        <p:spPr/>
        <p:txBody>
          <a:bodyPr/>
          <a:lstStyle>
            <a:lvl1pPr>
              <a:defRPr/>
            </a:lvl1pPr>
          </a:lstStyle>
          <a:p>
            <a:pPr>
              <a:defRPr/>
            </a:pPr>
            <a:endParaRPr lang="en-GB" altLang="en-US"/>
          </a:p>
        </p:txBody>
      </p:sp>
      <p:sp>
        <p:nvSpPr>
          <p:cNvPr id="4" name="Slide Number Placeholder 5">
            <a:extLst>
              <a:ext uri="{FF2B5EF4-FFF2-40B4-BE49-F238E27FC236}">
                <a16:creationId xmlns:a16="http://schemas.microsoft.com/office/drawing/2014/main" id="{881404AB-C403-FB30-3971-FD45E30EB281}"/>
              </a:ext>
            </a:extLst>
          </p:cNvPr>
          <p:cNvSpPr>
            <a:spLocks noGrp="1"/>
          </p:cNvSpPr>
          <p:nvPr>
            <p:ph type="sldNum" sz="quarter" idx="12"/>
          </p:nvPr>
        </p:nvSpPr>
        <p:spPr/>
        <p:txBody>
          <a:bodyPr/>
          <a:lstStyle>
            <a:lvl1pPr>
              <a:defRPr/>
            </a:lvl1pPr>
          </a:lstStyle>
          <a:p>
            <a:pPr>
              <a:defRPr/>
            </a:pPr>
            <a:fld id="{43D37EB7-7619-3B4A-AF8B-DBFE716EA3FF}" type="slidenum">
              <a:rPr lang="en-GB" altLang="en-US"/>
              <a:pPr>
                <a:defRPr/>
              </a:pPr>
              <a:t>‹#›</a:t>
            </a:fld>
            <a:endParaRPr lang="en-GB" altLang="en-US"/>
          </a:p>
        </p:txBody>
      </p:sp>
    </p:spTree>
    <p:extLst>
      <p:ext uri="{BB962C8B-B14F-4D97-AF65-F5344CB8AC3E}">
        <p14:creationId xmlns:p14="http://schemas.microsoft.com/office/powerpoint/2010/main" val="1359306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6"/>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7D2ADC1-4F90-3F32-954A-3DE3D51EFEB2}"/>
              </a:ext>
            </a:extLst>
          </p:cNvPr>
          <p:cNvSpPr>
            <a:spLocks noGrp="1"/>
          </p:cNvSpPr>
          <p:nvPr>
            <p:ph type="dt" sz="half" idx="10"/>
          </p:nvPr>
        </p:nvSpPr>
        <p:spPr/>
        <p:txBody>
          <a:bodyPr/>
          <a:lstStyle>
            <a:lvl1pPr>
              <a:defRPr/>
            </a:lvl1pPr>
          </a:lstStyle>
          <a:p>
            <a:pPr>
              <a:defRPr/>
            </a:pPr>
            <a:fld id="{00D9C49D-A507-024C-8121-68D40F44FBA8}" type="datetimeFigureOut">
              <a:rPr lang="en-GB" altLang="en-US"/>
              <a:pPr>
                <a:defRPr/>
              </a:pPr>
              <a:t>27/10/2022</a:t>
            </a:fld>
            <a:endParaRPr lang="en-GB" altLang="en-US"/>
          </a:p>
        </p:txBody>
      </p:sp>
      <p:sp>
        <p:nvSpPr>
          <p:cNvPr id="6" name="Footer Placeholder 4">
            <a:extLst>
              <a:ext uri="{FF2B5EF4-FFF2-40B4-BE49-F238E27FC236}">
                <a16:creationId xmlns:a16="http://schemas.microsoft.com/office/drawing/2014/main" id="{6229BA67-E373-5F00-46B8-13CDE4EE04DC}"/>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CE79A5D6-3048-2533-DC98-17B72A1D8E81}"/>
              </a:ext>
            </a:extLst>
          </p:cNvPr>
          <p:cNvSpPr>
            <a:spLocks noGrp="1"/>
          </p:cNvSpPr>
          <p:nvPr>
            <p:ph type="sldNum" sz="quarter" idx="12"/>
          </p:nvPr>
        </p:nvSpPr>
        <p:spPr/>
        <p:txBody>
          <a:bodyPr/>
          <a:lstStyle>
            <a:lvl1pPr>
              <a:defRPr/>
            </a:lvl1pPr>
          </a:lstStyle>
          <a:p>
            <a:pPr>
              <a:defRPr/>
            </a:pPr>
            <a:fld id="{23B4A004-1234-7443-9DFF-299811CCF82F}" type="slidenum">
              <a:rPr lang="en-GB" altLang="en-US"/>
              <a:pPr>
                <a:defRPr/>
              </a:pPr>
              <a:t>‹#›</a:t>
            </a:fld>
            <a:endParaRPr lang="en-GB" altLang="en-US"/>
          </a:p>
        </p:txBody>
      </p:sp>
    </p:spTree>
    <p:extLst>
      <p:ext uri="{BB962C8B-B14F-4D97-AF65-F5344CB8AC3E}">
        <p14:creationId xmlns:p14="http://schemas.microsoft.com/office/powerpoint/2010/main" val="1855292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843C33A-C850-DA49-D9FA-63FEF32DE670}"/>
              </a:ext>
            </a:extLst>
          </p:cNvPr>
          <p:cNvSpPr>
            <a:spLocks noGrp="1"/>
          </p:cNvSpPr>
          <p:nvPr>
            <p:ph type="dt" sz="half" idx="10"/>
          </p:nvPr>
        </p:nvSpPr>
        <p:spPr/>
        <p:txBody>
          <a:bodyPr/>
          <a:lstStyle>
            <a:lvl1pPr>
              <a:defRPr/>
            </a:lvl1pPr>
          </a:lstStyle>
          <a:p>
            <a:pPr>
              <a:defRPr/>
            </a:pPr>
            <a:fld id="{52327B49-32AD-F844-9D92-C10636C8AEDB}" type="datetimeFigureOut">
              <a:rPr lang="en-GB" altLang="en-US"/>
              <a:pPr>
                <a:defRPr/>
              </a:pPr>
              <a:t>27/10/2022</a:t>
            </a:fld>
            <a:endParaRPr lang="en-GB" altLang="en-US"/>
          </a:p>
        </p:txBody>
      </p:sp>
      <p:sp>
        <p:nvSpPr>
          <p:cNvPr id="6" name="Footer Placeholder 4">
            <a:extLst>
              <a:ext uri="{FF2B5EF4-FFF2-40B4-BE49-F238E27FC236}">
                <a16:creationId xmlns:a16="http://schemas.microsoft.com/office/drawing/2014/main" id="{EF90EBD4-2795-188D-C889-FE6E9EA14AEA}"/>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CE5C47EC-D2BD-688C-735B-C6FE44516AC8}"/>
              </a:ext>
            </a:extLst>
          </p:cNvPr>
          <p:cNvSpPr>
            <a:spLocks noGrp="1"/>
          </p:cNvSpPr>
          <p:nvPr>
            <p:ph type="sldNum" sz="quarter" idx="12"/>
          </p:nvPr>
        </p:nvSpPr>
        <p:spPr/>
        <p:txBody>
          <a:bodyPr/>
          <a:lstStyle>
            <a:lvl1pPr>
              <a:defRPr/>
            </a:lvl1pPr>
          </a:lstStyle>
          <a:p>
            <a:pPr>
              <a:defRPr/>
            </a:pPr>
            <a:fld id="{F7CE8536-13CA-3440-B278-71A4E42BE67B}" type="slidenum">
              <a:rPr lang="en-GB" altLang="en-US"/>
              <a:pPr>
                <a:defRPr/>
              </a:pPr>
              <a:t>‹#›</a:t>
            </a:fld>
            <a:endParaRPr lang="en-GB" altLang="en-US"/>
          </a:p>
        </p:txBody>
      </p:sp>
    </p:spTree>
    <p:extLst>
      <p:ext uri="{BB962C8B-B14F-4D97-AF65-F5344CB8AC3E}">
        <p14:creationId xmlns:p14="http://schemas.microsoft.com/office/powerpoint/2010/main" val="29701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89AD3E4-4AD2-E761-7D64-C4DAE8C5B150}"/>
              </a:ext>
            </a:extLst>
          </p:cNvPr>
          <p:cNvSpPr>
            <a:spLocks noGrp="1"/>
          </p:cNvSpPr>
          <p:nvPr>
            <p:ph type="title"/>
          </p:nvPr>
        </p:nvSpPr>
        <p:spPr bwMode="auto">
          <a:xfrm>
            <a:off x="457200" y="22860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EBA29A68-29E3-07E3-B2B4-489D427C2A3A}"/>
              </a:ext>
            </a:extLst>
          </p:cNvPr>
          <p:cNvSpPr>
            <a:spLocks noGrp="1"/>
          </p:cNvSpPr>
          <p:nvPr>
            <p:ph type="body" idx="1"/>
          </p:nvPr>
        </p:nvSpPr>
        <p:spPr bwMode="auto">
          <a:xfrm>
            <a:off x="457200" y="1333500"/>
            <a:ext cx="822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75737277-AB6E-14B1-1021-7AC8B24CEE73}"/>
              </a:ext>
            </a:extLst>
          </p:cNvPr>
          <p:cNvSpPr>
            <a:spLocks noGrp="1"/>
          </p:cNvSpPr>
          <p:nvPr>
            <p:ph type="dt" sz="half" idx="2"/>
          </p:nvPr>
        </p:nvSpPr>
        <p:spPr>
          <a:xfrm>
            <a:off x="457200" y="5297488"/>
            <a:ext cx="2133600" cy="303212"/>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77C6AD10-DD01-F24F-AFA3-39965F5E2534}"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A22C1558-0411-5FC6-F55D-B577AAFCF76C}"/>
              </a:ext>
            </a:extLst>
          </p:cNvPr>
          <p:cNvSpPr>
            <a:spLocks noGrp="1"/>
          </p:cNvSpPr>
          <p:nvPr>
            <p:ph type="ftr" sz="quarter" idx="3"/>
          </p:nvPr>
        </p:nvSpPr>
        <p:spPr>
          <a:xfrm>
            <a:off x="3124200" y="5297488"/>
            <a:ext cx="2895600" cy="303212"/>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en-GB" altLang="en-US"/>
          </a:p>
        </p:txBody>
      </p:sp>
      <p:sp>
        <p:nvSpPr>
          <p:cNvPr id="6" name="Slide Number Placeholder 5">
            <a:extLst>
              <a:ext uri="{FF2B5EF4-FFF2-40B4-BE49-F238E27FC236}">
                <a16:creationId xmlns:a16="http://schemas.microsoft.com/office/drawing/2014/main" id="{34660292-CF50-2C2F-E0CE-642706938084}"/>
              </a:ext>
            </a:extLst>
          </p:cNvPr>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F1FD3FB-B89E-4049-98DD-98EEF76A463E}"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s://github.com/billbuchanan/csn09112/tree/master/week06_public_key"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hyperlink" Target="https://asecuritysite.com/encryption/rsa12"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asecuritysite.com/encryption/rsa" TargetMode="External"/><Relationship Id="rId4" Type="http://schemas.openxmlformats.org/officeDocument/2006/relationships/hyperlink" Target="http://asecuritysite.com/encryption/rsa2"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asecuritysite.com/encryption/pickg"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390029E6-8053-0915-27E6-F079A9B4198B}"/>
              </a:ext>
            </a:extLst>
          </p:cNvPr>
          <p:cNvSpPr>
            <a:spLocks noGrp="1"/>
          </p:cNvSpPr>
          <p:nvPr>
            <p:ph type="title"/>
          </p:nvPr>
        </p:nvSpPr>
        <p:spPr>
          <a:xfrm>
            <a:off x="468313" y="2425700"/>
            <a:ext cx="5327650" cy="952500"/>
          </a:xfrm>
        </p:spPr>
        <p:txBody>
          <a:bodyPr/>
          <a:lstStyle/>
          <a:p>
            <a:pPr algn="l"/>
            <a:r>
              <a:rPr lang="en-US" altLang="en-US" b="1" dirty="0">
                <a:solidFill>
                  <a:srgbClr val="C00000"/>
                </a:solidFill>
              </a:rPr>
              <a:t>Symmetric Key</a:t>
            </a:r>
            <a:br>
              <a:rPr lang="en-US" altLang="en-US" b="1" dirty="0">
                <a:solidFill>
                  <a:srgbClr val="C00000"/>
                </a:solidFill>
              </a:rPr>
            </a:br>
            <a:br>
              <a:rPr lang="en-US" altLang="en-US" b="1" dirty="0">
                <a:solidFill>
                  <a:srgbClr val="C00000"/>
                </a:solidFill>
              </a:rPr>
            </a:br>
            <a:r>
              <a:rPr lang="en-US" altLang="en-US" sz="2000" dirty="0">
                <a:solidFill>
                  <a:srgbClr val="C00000"/>
                </a:solidFill>
              </a:rPr>
              <a:t>Basics</a:t>
            </a:r>
            <a:br>
              <a:rPr lang="en-US" altLang="en-US" sz="2000" dirty="0">
                <a:solidFill>
                  <a:srgbClr val="C00000"/>
                </a:solidFill>
              </a:rPr>
            </a:br>
            <a:r>
              <a:rPr lang="en-US" altLang="en-US" sz="2000" dirty="0">
                <a:solidFill>
                  <a:srgbClr val="C00000"/>
                </a:solidFill>
              </a:rPr>
              <a:t>Block or Stream?</a:t>
            </a:r>
            <a:br>
              <a:rPr lang="en-US" altLang="en-US" sz="2000" dirty="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 OBE </a:t>
            </a:r>
            <a:br>
              <a:rPr lang="en-US" altLang="en-US">
                <a:solidFill>
                  <a:srgbClr val="C00000"/>
                </a:solidFill>
              </a:rPr>
            </a:br>
            <a:r>
              <a:rPr lang="en-US" altLang="en-US" sz="2000">
                <a:solidFill>
                  <a:srgbClr val="C00000"/>
                </a:solidFill>
              </a:rPr>
              <a:t>https://</a:t>
            </a:r>
            <a:r>
              <a:rPr lang="en-US" altLang="en-US" sz="2000" dirty="0" err="1">
                <a:solidFill>
                  <a:srgbClr val="C00000"/>
                </a:solidFill>
              </a:rPr>
              <a:t>asecuritysite.com</a:t>
            </a:r>
            <a:r>
              <a:rPr lang="en-US" altLang="en-US" sz="2000" dirty="0">
                <a:solidFill>
                  <a:srgbClr val="C00000"/>
                </a:solidFill>
              </a:rPr>
              <a:t>/symmetric</a:t>
            </a:r>
            <a:br>
              <a:rPr lang="en-US" altLang="en-US" sz="2000" dirty="0">
                <a:solidFill>
                  <a:srgbClr val="C00000"/>
                </a:solidFill>
              </a:rPr>
            </a:br>
            <a:endParaRPr lang="en-US" altLang="en-US" sz="2000" dirty="0">
              <a:solidFill>
                <a:srgbClr val="C00000"/>
              </a:solidFill>
            </a:endParaRPr>
          </a:p>
        </p:txBody>
      </p:sp>
      <p:pic>
        <p:nvPicPr>
          <p:cNvPr id="16386" name="Picture 4" descr="Image">
            <a:extLst>
              <a:ext uri="{FF2B5EF4-FFF2-40B4-BE49-F238E27FC236}">
                <a16:creationId xmlns:a16="http://schemas.microsoft.com/office/drawing/2014/main" id="{B804B003-9A68-B693-AFF8-D47E408A1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769938"/>
            <a:ext cx="449262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064CFB50-F89A-5F12-5863-F5FB848441AC}"/>
              </a:ext>
            </a:extLst>
          </p:cNvPr>
          <p:cNvSpPr>
            <a:spLocks noGrp="1"/>
          </p:cNvSpPr>
          <p:nvPr>
            <p:ph type="title"/>
          </p:nvPr>
        </p:nvSpPr>
        <p:spPr/>
        <p:txBody>
          <a:bodyPr/>
          <a:lstStyle/>
          <a:p>
            <a:endParaRPr lang="en-US" altLang="en-US"/>
          </a:p>
        </p:txBody>
      </p:sp>
      <p:sp>
        <p:nvSpPr>
          <p:cNvPr id="34818" name="Content Placeholder 2">
            <a:extLst>
              <a:ext uri="{FF2B5EF4-FFF2-40B4-BE49-F238E27FC236}">
                <a16:creationId xmlns:a16="http://schemas.microsoft.com/office/drawing/2014/main" id="{6C63887D-D91C-6088-754D-67BBFC2F602A}"/>
              </a:ext>
            </a:extLst>
          </p:cNvPr>
          <p:cNvSpPr>
            <a:spLocks noGrp="1"/>
          </p:cNvSpPr>
          <p:nvPr>
            <p:ph idx="1"/>
          </p:nvPr>
        </p:nvSpPr>
        <p:spPr/>
        <p:txBody>
          <a:bodyPr/>
          <a:lstStyle/>
          <a:p>
            <a:endParaRPr lang="en-US" altLang="en-US"/>
          </a:p>
        </p:txBody>
      </p:sp>
      <p:pic>
        <p:nvPicPr>
          <p:cNvPr id="34819" name="Picture 3">
            <a:extLst>
              <a:ext uri="{FF2B5EF4-FFF2-40B4-BE49-F238E27FC236}">
                <a16:creationId xmlns:a16="http://schemas.microsoft.com/office/drawing/2014/main" id="{1E0251EE-A9C0-E124-1559-37C80A3280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8A5D52D2-29FC-2822-1E3B-1A903AA9EE4B}"/>
              </a:ext>
            </a:extLst>
          </p:cNvPr>
          <p:cNvSpPr>
            <a:spLocks noGrp="1"/>
          </p:cNvSpPr>
          <p:nvPr>
            <p:ph type="title"/>
          </p:nvPr>
        </p:nvSpPr>
        <p:spPr>
          <a:xfrm>
            <a:off x="468313" y="2425700"/>
            <a:ext cx="5327650" cy="952500"/>
          </a:xfrm>
        </p:spPr>
        <p:txBody>
          <a:bodyPr/>
          <a:lstStyle/>
          <a:p>
            <a:pPr algn="l"/>
            <a:r>
              <a:rPr lang="en-US" altLang="en-US" b="1">
                <a:solidFill>
                  <a:srgbClr val="C00000"/>
                </a:solidFill>
              </a:rPr>
              <a:t>Key Exchange</a:t>
            </a:r>
            <a:br>
              <a:rPr lang="en-US" altLang="en-US" b="1">
                <a:solidFill>
                  <a:srgbClr val="C00000"/>
                </a:solidFill>
              </a:rPr>
            </a:br>
            <a:br>
              <a:rPr lang="en-US" altLang="en-US" b="1">
                <a:solidFill>
                  <a:srgbClr val="C00000"/>
                </a:solidFill>
              </a:rPr>
            </a:br>
            <a:r>
              <a:rPr lang="en-US" altLang="en-US" sz="2000">
                <a:solidFill>
                  <a:srgbClr val="C00000"/>
                </a:solidFill>
              </a:rPr>
              <a:t>Diffie-Hellman</a:t>
            </a:r>
            <a:br>
              <a:rPr lang="en-US" altLang="en-US" sz="2000">
                <a:solidFill>
                  <a:srgbClr val="C00000"/>
                </a:solidFill>
              </a:rPr>
            </a:br>
            <a:r>
              <a:rPr lang="en-US" altLang="en-US" sz="2000">
                <a:solidFill>
                  <a:srgbClr val="C00000"/>
                </a:solidFill>
              </a:rPr>
              <a:t>Diffie-Hellman Weaknesses</a:t>
            </a:r>
            <a:br>
              <a:rPr lang="en-US" altLang="en-US" sz="2000">
                <a:solidFill>
                  <a:srgbClr val="C00000"/>
                </a:solidFill>
              </a:rPr>
            </a:br>
            <a:r>
              <a:rPr lang="en-US" altLang="en-US" sz="2000">
                <a:solidFill>
                  <a:srgbClr val="C00000"/>
                </a:solidFill>
              </a:rPr>
              <a:t>Passing Key Using Public Key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http://asecuritysite.com/crypto05</a:t>
            </a:r>
            <a:br>
              <a:rPr lang="en-US" altLang="en-US" sz="2000">
                <a:solidFill>
                  <a:srgbClr val="C00000"/>
                </a:solidFill>
              </a:rPr>
            </a:br>
            <a:r>
              <a:rPr lang="en-US" altLang="en-US" sz="2000">
                <a:solidFill>
                  <a:srgbClr val="C00000"/>
                </a:solidFill>
              </a:rPr>
              <a:t>http://asecuritysite.com/encryption</a:t>
            </a:r>
            <a:br>
              <a:rPr lang="en-US" altLang="en-US" sz="2000">
                <a:solidFill>
                  <a:srgbClr val="C00000"/>
                </a:solidFill>
              </a:rPr>
            </a:br>
            <a:endParaRPr lang="en-US" altLang="en-US" sz="2000">
              <a:solidFill>
                <a:srgbClr val="C00000"/>
              </a:solidFill>
            </a:endParaRPr>
          </a:p>
        </p:txBody>
      </p:sp>
      <p:sp>
        <p:nvSpPr>
          <p:cNvPr id="137218" name="Content Placeholder 1">
            <a:extLst>
              <a:ext uri="{FF2B5EF4-FFF2-40B4-BE49-F238E27FC236}">
                <a16:creationId xmlns:a16="http://schemas.microsoft.com/office/drawing/2014/main" id="{DEFE1B1A-DB07-4E2F-0D5F-D1B4A5DB07A6}"/>
              </a:ext>
            </a:extLst>
          </p:cNvPr>
          <p:cNvSpPr>
            <a:spLocks noGrp="1"/>
          </p:cNvSpPr>
          <p:nvPr>
            <p:ph idx="1"/>
          </p:nvPr>
        </p:nvSpPr>
        <p:spPr/>
        <p:txBody>
          <a:bodyPr/>
          <a:lstStyle/>
          <a:p>
            <a:endParaRPr lang="en-US" altLang="en-US"/>
          </a:p>
        </p:txBody>
      </p:sp>
      <p:pic>
        <p:nvPicPr>
          <p:cNvPr id="137219" name="Content Placeholder 3" descr="Text, letter&#10;&#10;Description automatically generated">
            <a:extLst>
              <a:ext uri="{FF2B5EF4-FFF2-40B4-BE49-F238E27FC236}">
                <a16:creationId xmlns:a16="http://schemas.microsoft.com/office/drawing/2014/main" id="{3F60C2BC-9B8F-95CD-1B3D-0DAF46C665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625475"/>
            <a:ext cx="3821113"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Title 1">
            <a:extLst>
              <a:ext uri="{FF2B5EF4-FFF2-40B4-BE49-F238E27FC236}">
                <a16:creationId xmlns:a16="http://schemas.microsoft.com/office/drawing/2014/main" id="{1A71F2D5-1F05-6BA8-4D22-E3723E41B41A}"/>
              </a:ext>
            </a:extLst>
          </p:cNvPr>
          <p:cNvSpPr>
            <a:spLocks noGrp="1"/>
          </p:cNvSpPr>
          <p:nvPr>
            <p:ph type="title"/>
          </p:nvPr>
        </p:nvSpPr>
        <p:spPr>
          <a:xfrm>
            <a:off x="430213" y="787400"/>
            <a:ext cx="5327650" cy="4140200"/>
          </a:xfrm>
        </p:spPr>
        <p:txBody>
          <a:bodyPr/>
          <a:lstStyle/>
          <a:p>
            <a:pPr algn="l"/>
            <a:r>
              <a:rPr lang="en-US" altLang="en-US" sz="3900" b="1">
                <a:solidFill>
                  <a:srgbClr val="C00000"/>
                </a:solidFill>
              </a:rPr>
              <a:t>Digital Certificates</a:t>
            </a:r>
            <a:br>
              <a:rPr lang="en-US" altLang="en-US" sz="3900" b="1">
                <a:solidFill>
                  <a:srgbClr val="C00000"/>
                </a:solidFill>
              </a:rPr>
            </a:br>
            <a:r>
              <a:rPr lang="en-US" altLang="en-US" sz="1800">
                <a:solidFill>
                  <a:srgbClr val="C00000"/>
                </a:solidFill>
              </a:rPr>
              <a:t>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Digital Certificate Passing </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1800">
                <a:solidFill>
                  <a:srgbClr val="C00000"/>
                </a:solidFill>
              </a:rPr>
            </a:br>
            <a:r>
              <a:rPr lang="en-GB" altLang="en-US" sz="1800">
                <a:solidFill>
                  <a:srgbClr val="C00000"/>
                </a:solidFill>
              </a:rPr>
              <a:t>https://asecuritysite.com/tunnelling</a:t>
            </a:r>
            <a:br>
              <a:rPr lang="en-US" altLang="en-US" sz="1800">
                <a:solidFill>
                  <a:srgbClr val="C00000"/>
                </a:solidFill>
              </a:rPr>
            </a:br>
            <a:endParaRPr lang="en-US" altLang="en-US" sz="1800">
              <a:solidFill>
                <a:srgbClr val="C00000"/>
              </a:solidFill>
            </a:endParaRPr>
          </a:p>
        </p:txBody>
      </p:sp>
      <p:pic>
        <p:nvPicPr>
          <p:cNvPr id="179202" name="Picture 2" descr="Text&#10;&#10;Description automatically generated">
            <a:extLst>
              <a:ext uri="{FF2B5EF4-FFF2-40B4-BE49-F238E27FC236}">
                <a16:creationId xmlns:a16="http://schemas.microsoft.com/office/drawing/2014/main" id="{94409A68-39A8-36EF-2758-1ED45323C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Graphical user interface, application&#10;&#10;Description automatically generated">
            <a:extLst>
              <a:ext uri="{FF2B5EF4-FFF2-40B4-BE49-F238E27FC236}">
                <a16:creationId xmlns:a16="http://schemas.microsoft.com/office/drawing/2014/main" id="{E85B0EA1-E850-8655-92B3-98CB3E2E7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975" y="0"/>
            <a:ext cx="727868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slow">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Title 1">
            <a:extLst>
              <a:ext uri="{FF2B5EF4-FFF2-40B4-BE49-F238E27FC236}">
                <a16:creationId xmlns:a16="http://schemas.microsoft.com/office/drawing/2014/main" id="{38368710-E99A-2AC2-88DC-3B7B27116829}"/>
              </a:ext>
            </a:extLst>
          </p:cNvPr>
          <p:cNvSpPr>
            <a:spLocks noGrp="1"/>
          </p:cNvSpPr>
          <p:nvPr>
            <p:ph type="title"/>
          </p:nvPr>
        </p:nvSpPr>
        <p:spPr/>
        <p:txBody>
          <a:bodyPr/>
          <a:lstStyle/>
          <a:p>
            <a:endParaRPr lang="en-US" altLang="en-US"/>
          </a:p>
        </p:txBody>
      </p:sp>
      <p:sp>
        <p:nvSpPr>
          <p:cNvPr id="181250" name="Content Placeholder 2">
            <a:extLst>
              <a:ext uri="{FF2B5EF4-FFF2-40B4-BE49-F238E27FC236}">
                <a16:creationId xmlns:a16="http://schemas.microsoft.com/office/drawing/2014/main" id="{16CED6DD-45B4-81E3-8FF6-D7BBBDD8A418}"/>
              </a:ext>
            </a:extLst>
          </p:cNvPr>
          <p:cNvSpPr>
            <a:spLocks noGrp="1"/>
          </p:cNvSpPr>
          <p:nvPr>
            <p:ph type="body" idx="1"/>
          </p:nvPr>
        </p:nvSpPr>
        <p:spPr/>
        <p:txBody>
          <a:bodyPr/>
          <a:lstStyle/>
          <a:p>
            <a:endParaRPr lang="en-US" altLang="en-US"/>
          </a:p>
        </p:txBody>
      </p:sp>
      <p:pic>
        <p:nvPicPr>
          <p:cNvPr id="181251" name="Picture 4" descr="Picture 4">
            <a:extLst>
              <a:ext uri="{FF2B5EF4-FFF2-40B4-BE49-F238E27FC236}">
                <a16:creationId xmlns:a16="http://schemas.microsoft.com/office/drawing/2014/main" id="{AB3B32E3-3157-82DE-BBF9-0E966EBD8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5">
            <a:extLst>
              <a:ext uri="{FF2B5EF4-FFF2-40B4-BE49-F238E27FC236}">
                <a16:creationId xmlns:a16="http://schemas.microsoft.com/office/drawing/2014/main" id="{2586665C-9A3C-3FC5-217D-D1FCF9956128}"/>
              </a:ext>
            </a:extLst>
          </p:cNvPr>
          <p:cNvSpPr>
            <a:spLocks noGrp="1"/>
          </p:cNvSpPr>
          <p:nvPr>
            <p:ph type="title"/>
          </p:nvPr>
        </p:nvSpPr>
        <p:spPr/>
        <p:txBody>
          <a:bodyPr/>
          <a:lstStyle/>
          <a:p>
            <a:endParaRPr lang="en-US" altLang="en-US"/>
          </a:p>
        </p:txBody>
      </p:sp>
      <p:pic>
        <p:nvPicPr>
          <p:cNvPr id="182274" name="Object 4" descr="Object 4">
            <a:extLst>
              <a:ext uri="{FF2B5EF4-FFF2-40B4-BE49-F238E27FC236}">
                <a16:creationId xmlns:a16="http://schemas.microsoft.com/office/drawing/2014/main" id="{CEF716B4-702B-4EE1-04BE-D38F0823E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63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5">
            <a:extLst>
              <a:ext uri="{FF2B5EF4-FFF2-40B4-BE49-F238E27FC236}">
                <a16:creationId xmlns:a16="http://schemas.microsoft.com/office/drawing/2014/main" id="{7CB41203-0D02-6296-5F2F-4EA29B64F3BB}"/>
              </a:ext>
            </a:extLst>
          </p:cNvPr>
          <p:cNvSpPr>
            <a:spLocks noGrp="1"/>
          </p:cNvSpPr>
          <p:nvPr>
            <p:ph type="title"/>
          </p:nvPr>
        </p:nvSpPr>
        <p:spPr/>
        <p:txBody>
          <a:bodyPr/>
          <a:lstStyle/>
          <a:p>
            <a:endParaRPr lang="en-US" altLang="en-US"/>
          </a:p>
        </p:txBody>
      </p:sp>
      <p:pic>
        <p:nvPicPr>
          <p:cNvPr id="183298" name="Object 4" descr="Object 4">
            <a:extLst>
              <a:ext uri="{FF2B5EF4-FFF2-40B4-BE49-F238E27FC236}">
                <a16:creationId xmlns:a16="http://schemas.microsoft.com/office/drawing/2014/main" id="{24E63779-7D5F-9193-BEF8-F31B14326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5">
            <a:extLst>
              <a:ext uri="{FF2B5EF4-FFF2-40B4-BE49-F238E27FC236}">
                <a16:creationId xmlns:a16="http://schemas.microsoft.com/office/drawing/2014/main" id="{4DD27C3B-B59B-E84C-6B5D-1B17801C24D3}"/>
              </a:ext>
            </a:extLst>
          </p:cNvPr>
          <p:cNvSpPr>
            <a:spLocks noGrp="1"/>
          </p:cNvSpPr>
          <p:nvPr>
            <p:ph type="title"/>
          </p:nvPr>
        </p:nvSpPr>
        <p:spPr/>
        <p:txBody>
          <a:bodyPr/>
          <a:lstStyle/>
          <a:p>
            <a:endParaRPr lang="en-US" altLang="en-US"/>
          </a:p>
        </p:txBody>
      </p:sp>
      <p:pic>
        <p:nvPicPr>
          <p:cNvPr id="184322" name="Object 4" descr="Object 4">
            <a:extLst>
              <a:ext uri="{FF2B5EF4-FFF2-40B4-BE49-F238E27FC236}">
                <a16:creationId xmlns:a16="http://schemas.microsoft.com/office/drawing/2014/main" id="{D8B87C40-AAE6-7211-89B6-4E57F0C35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5">
            <a:extLst>
              <a:ext uri="{FF2B5EF4-FFF2-40B4-BE49-F238E27FC236}">
                <a16:creationId xmlns:a16="http://schemas.microsoft.com/office/drawing/2014/main" id="{89132535-8CD2-6568-80A3-A7767755152B}"/>
              </a:ext>
            </a:extLst>
          </p:cNvPr>
          <p:cNvSpPr>
            <a:spLocks noGrp="1"/>
          </p:cNvSpPr>
          <p:nvPr>
            <p:ph type="title"/>
          </p:nvPr>
        </p:nvSpPr>
        <p:spPr/>
        <p:txBody>
          <a:bodyPr/>
          <a:lstStyle/>
          <a:p>
            <a:endParaRPr lang="en-US" altLang="en-US"/>
          </a:p>
        </p:txBody>
      </p:sp>
      <p:pic>
        <p:nvPicPr>
          <p:cNvPr id="185346" name="Object 4" descr="Object 4">
            <a:extLst>
              <a:ext uri="{FF2B5EF4-FFF2-40B4-BE49-F238E27FC236}">
                <a16:creationId xmlns:a16="http://schemas.microsoft.com/office/drawing/2014/main" id="{82732986-8071-F191-6A7B-D96765A4B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5">
            <a:extLst>
              <a:ext uri="{FF2B5EF4-FFF2-40B4-BE49-F238E27FC236}">
                <a16:creationId xmlns:a16="http://schemas.microsoft.com/office/drawing/2014/main" id="{312DBA83-C6D2-E26C-B763-E46B3DAB7B21}"/>
              </a:ext>
            </a:extLst>
          </p:cNvPr>
          <p:cNvSpPr>
            <a:spLocks noGrp="1"/>
          </p:cNvSpPr>
          <p:nvPr>
            <p:ph type="title"/>
          </p:nvPr>
        </p:nvSpPr>
        <p:spPr/>
        <p:txBody>
          <a:bodyPr/>
          <a:lstStyle/>
          <a:p>
            <a:endParaRPr lang="en-US" altLang="en-US"/>
          </a:p>
        </p:txBody>
      </p:sp>
      <p:pic>
        <p:nvPicPr>
          <p:cNvPr id="186370" name="Object 4" descr="Object 4">
            <a:extLst>
              <a:ext uri="{FF2B5EF4-FFF2-40B4-BE49-F238E27FC236}">
                <a16:creationId xmlns:a16="http://schemas.microsoft.com/office/drawing/2014/main" id="{3B5F5368-06E4-7661-FB5A-A0B7FEA4A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FA056924-773C-5CE2-B43A-419E8FE21A1E}"/>
              </a:ext>
            </a:extLst>
          </p:cNvPr>
          <p:cNvSpPr>
            <a:spLocks noGrp="1"/>
          </p:cNvSpPr>
          <p:nvPr>
            <p:ph type="title"/>
          </p:nvPr>
        </p:nvSpPr>
        <p:spPr>
          <a:xfrm>
            <a:off x="468313" y="309563"/>
            <a:ext cx="5327650" cy="4659312"/>
          </a:xfrm>
        </p:spPr>
        <p:txBody>
          <a:bodyPr/>
          <a:lstStyle/>
          <a:p>
            <a:pPr algn="l"/>
            <a:r>
              <a:rPr lang="en-US" altLang="en-US" sz="3900" b="1">
                <a:solidFill>
                  <a:srgbClr val="C00000"/>
                </a:solidFill>
              </a:rPr>
              <a:t>Unit 6: Digital Certificates</a:t>
            </a:r>
            <a:br>
              <a:rPr lang="en-US" altLang="en-US" sz="3900" b="1">
                <a:solidFill>
                  <a:srgbClr val="C00000"/>
                </a:solidFill>
              </a:rPr>
            </a:br>
            <a:r>
              <a:rPr lang="en-US" altLang="en-US" sz="1800">
                <a:solidFill>
                  <a:srgbClr val="C00000"/>
                </a:solidFill>
              </a:rPr>
              <a:t>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GB" altLang="en-US" sz="1800">
                <a:solidFill>
                  <a:srgbClr val="C00000"/>
                </a:solidFill>
              </a:rPr>
              <a:t>https://asecuritysite.com/tunnelling/</a:t>
            </a:r>
            <a:br>
              <a:rPr lang="en-US" altLang="en-US" sz="1800">
                <a:solidFill>
                  <a:srgbClr val="C00000"/>
                </a:solidFill>
              </a:rPr>
            </a:br>
            <a:endParaRPr lang="en-US" altLang="en-US" sz="1800">
              <a:solidFill>
                <a:srgbClr val="C00000"/>
              </a:solidFill>
            </a:endParaRPr>
          </a:p>
        </p:txBody>
      </p:sp>
      <p:pic>
        <p:nvPicPr>
          <p:cNvPr id="187394" name="Picture 1" descr="Text&#10;&#10;Description automatically generated">
            <a:extLst>
              <a:ext uri="{FF2B5EF4-FFF2-40B4-BE49-F238E27FC236}">
                <a16:creationId xmlns:a16="http://schemas.microsoft.com/office/drawing/2014/main" id="{D228EFCC-EF6C-2DFF-4DA6-B6550AFB7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D781F90-8D86-6FE3-B7F1-41308929A90E}"/>
              </a:ext>
            </a:extLst>
          </p:cNvPr>
          <p:cNvSpPr>
            <a:spLocks noGrp="1"/>
          </p:cNvSpPr>
          <p:nvPr>
            <p:ph type="title"/>
          </p:nvPr>
        </p:nvSpPr>
        <p:spPr/>
        <p:txBody>
          <a:bodyPr/>
          <a:lstStyle/>
          <a:p>
            <a:endParaRPr lang="en-US" altLang="en-US"/>
          </a:p>
        </p:txBody>
      </p:sp>
      <p:sp>
        <p:nvSpPr>
          <p:cNvPr id="36866" name="Content Placeholder 2">
            <a:extLst>
              <a:ext uri="{FF2B5EF4-FFF2-40B4-BE49-F238E27FC236}">
                <a16:creationId xmlns:a16="http://schemas.microsoft.com/office/drawing/2014/main" id="{C0645FD5-E58C-CC3E-0A88-8AC744DEFB67}"/>
              </a:ext>
            </a:extLst>
          </p:cNvPr>
          <p:cNvSpPr>
            <a:spLocks noGrp="1"/>
          </p:cNvSpPr>
          <p:nvPr>
            <p:ph idx="1"/>
          </p:nvPr>
        </p:nvSpPr>
        <p:spPr/>
        <p:txBody>
          <a:bodyPr/>
          <a:lstStyle/>
          <a:p>
            <a:endParaRPr lang="en-US" altLang="en-US"/>
          </a:p>
        </p:txBody>
      </p:sp>
      <p:pic>
        <p:nvPicPr>
          <p:cNvPr id="36867" name="Picture 3">
            <a:extLst>
              <a:ext uri="{FF2B5EF4-FFF2-40B4-BE49-F238E27FC236}">
                <a16:creationId xmlns:a16="http://schemas.microsoft.com/office/drawing/2014/main" id="{5D66DDFD-D046-1F74-12C2-080D786823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5">
            <a:extLst>
              <a:ext uri="{FF2B5EF4-FFF2-40B4-BE49-F238E27FC236}">
                <a16:creationId xmlns:a16="http://schemas.microsoft.com/office/drawing/2014/main" id="{D8D30E3B-1390-76E1-E1FC-C9FD7D96B576}"/>
              </a:ext>
            </a:extLst>
          </p:cNvPr>
          <p:cNvSpPr>
            <a:spLocks noGrp="1"/>
          </p:cNvSpPr>
          <p:nvPr>
            <p:ph type="title"/>
          </p:nvPr>
        </p:nvSpPr>
        <p:spPr/>
        <p:txBody>
          <a:bodyPr/>
          <a:lstStyle/>
          <a:p>
            <a:endParaRPr lang="en-US" altLang="en-US"/>
          </a:p>
        </p:txBody>
      </p:sp>
      <p:pic>
        <p:nvPicPr>
          <p:cNvPr id="188418" name="Object 4" descr="Object 4">
            <a:extLst>
              <a:ext uri="{FF2B5EF4-FFF2-40B4-BE49-F238E27FC236}">
                <a16:creationId xmlns:a16="http://schemas.microsoft.com/office/drawing/2014/main" id="{92BEBDA5-3405-BFD8-C122-F97DD463A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5">
            <a:extLst>
              <a:ext uri="{FF2B5EF4-FFF2-40B4-BE49-F238E27FC236}">
                <a16:creationId xmlns:a16="http://schemas.microsoft.com/office/drawing/2014/main" id="{B8DD5BB5-21C1-27A4-2672-B3F9D589D19D}"/>
              </a:ext>
            </a:extLst>
          </p:cNvPr>
          <p:cNvSpPr>
            <a:spLocks noGrp="1"/>
          </p:cNvSpPr>
          <p:nvPr>
            <p:ph type="title"/>
          </p:nvPr>
        </p:nvSpPr>
        <p:spPr/>
        <p:txBody>
          <a:bodyPr/>
          <a:lstStyle/>
          <a:p>
            <a:endParaRPr lang="en-US" altLang="en-US"/>
          </a:p>
        </p:txBody>
      </p:sp>
      <p:pic>
        <p:nvPicPr>
          <p:cNvPr id="189442" name="Object 4" descr="Object 4">
            <a:extLst>
              <a:ext uri="{FF2B5EF4-FFF2-40B4-BE49-F238E27FC236}">
                <a16:creationId xmlns:a16="http://schemas.microsoft.com/office/drawing/2014/main" id="{40E39AD0-78D1-607E-0256-D7E1C20CF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5">
            <a:extLst>
              <a:ext uri="{FF2B5EF4-FFF2-40B4-BE49-F238E27FC236}">
                <a16:creationId xmlns:a16="http://schemas.microsoft.com/office/drawing/2014/main" id="{CE2EBBF2-ACA9-4EE7-A9BD-2D3184FDC42C}"/>
              </a:ext>
            </a:extLst>
          </p:cNvPr>
          <p:cNvSpPr>
            <a:spLocks noGrp="1"/>
          </p:cNvSpPr>
          <p:nvPr>
            <p:ph type="title"/>
          </p:nvPr>
        </p:nvSpPr>
        <p:spPr/>
        <p:txBody>
          <a:bodyPr/>
          <a:lstStyle/>
          <a:p>
            <a:endParaRPr lang="en-US" altLang="en-US"/>
          </a:p>
        </p:txBody>
      </p:sp>
      <p:pic>
        <p:nvPicPr>
          <p:cNvPr id="190466" name="Object 4" descr="Object 4">
            <a:extLst>
              <a:ext uri="{FF2B5EF4-FFF2-40B4-BE49-F238E27FC236}">
                <a16:creationId xmlns:a16="http://schemas.microsoft.com/office/drawing/2014/main" id="{71B28E4E-A932-2C69-E26B-BD6EF5444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5">
            <a:extLst>
              <a:ext uri="{FF2B5EF4-FFF2-40B4-BE49-F238E27FC236}">
                <a16:creationId xmlns:a16="http://schemas.microsoft.com/office/drawing/2014/main" id="{F03AA4E7-1E87-336F-5E1F-739DF1EA4765}"/>
              </a:ext>
            </a:extLst>
          </p:cNvPr>
          <p:cNvSpPr>
            <a:spLocks noGrp="1"/>
          </p:cNvSpPr>
          <p:nvPr>
            <p:ph type="title"/>
          </p:nvPr>
        </p:nvSpPr>
        <p:spPr/>
        <p:txBody>
          <a:bodyPr/>
          <a:lstStyle/>
          <a:p>
            <a:endParaRPr lang="en-US" altLang="en-US"/>
          </a:p>
        </p:txBody>
      </p:sp>
      <p:pic>
        <p:nvPicPr>
          <p:cNvPr id="191490" name="Object 4" descr="Object 4">
            <a:extLst>
              <a:ext uri="{FF2B5EF4-FFF2-40B4-BE49-F238E27FC236}">
                <a16:creationId xmlns:a16="http://schemas.microsoft.com/office/drawing/2014/main" id="{085FF6A8-EC8F-59D8-A62A-AB94635EB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5">
            <a:extLst>
              <a:ext uri="{FF2B5EF4-FFF2-40B4-BE49-F238E27FC236}">
                <a16:creationId xmlns:a16="http://schemas.microsoft.com/office/drawing/2014/main" id="{93C20B26-BBFF-3483-121F-B5BFD01451DA}"/>
              </a:ext>
            </a:extLst>
          </p:cNvPr>
          <p:cNvSpPr>
            <a:spLocks noGrp="1"/>
          </p:cNvSpPr>
          <p:nvPr>
            <p:ph type="title"/>
          </p:nvPr>
        </p:nvSpPr>
        <p:spPr/>
        <p:txBody>
          <a:bodyPr/>
          <a:lstStyle/>
          <a:p>
            <a:endParaRPr lang="en-US" altLang="en-US"/>
          </a:p>
        </p:txBody>
      </p:sp>
      <p:pic>
        <p:nvPicPr>
          <p:cNvPr id="192514" name="Object 4" descr="Object 4">
            <a:extLst>
              <a:ext uri="{FF2B5EF4-FFF2-40B4-BE49-F238E27FC236}">
                <a16:creationId xmlns:a16="http://schemas.microsoft.com/office/drawing/2014/main" id="{7FB652A3-312B-6795-62E0-97A3DBA15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itle 1">
            <a:extLst>
              <a:ext uri="{FF2B5EF4-FFF2-40B4-BE49-F238E27FC236}">
                <a16:creationId xmlns:a16="http://schemas.microsoft.com/office/drawing/2014/main" id="{4443A3C6-2B85-6313-A37B-2A13BDA98971}"/>
              </a:ext>
            </a:extLst>
          </p:cNvPr>
          <p:cNvSpPr>
            <a:spLocks noGrp="1"/>
          </p:cNvSpPr>
          <p:nvPr>
            <p:ph type="title"/>
          </p:nvPr>
        </p:nvSpPr>
        <p:spPr>
          <a:xfrm>
            <a:off x="239713" y="614363"/>
            <a:ext cx="5327650" cy="3686175"/>
          </a:xfrm>
        </p:spPr>
        <p:txBody>
          <a:bodyPr/>
          <a:lstStyle/>
          <a:p>
            <a:pPr algn="l"/>
            <a:r>
              <a:rPr lang="en-US" altLang="en-US" sz="3900" b="1">
                <a:solidFill>
                  <a:srgbClr val="C00000"/>
                </a:solidFill>
              </a:rPr>
              <a:t>Digital Certificates</a:t>
            </a:r>
            <a:br>
              <a:rPr lang="en-US" altLang="en-US" sz="3900" b="1">
                <a:solidFill>
                  <a:srgbClr val="C00000"/>
                </a:solidFill>
              </a:rPr>
            </a:br>
            <a:r>
              <a:rPr lang="en-US" altLang="en-US" sz="1800">
                <a:solidFill>
                  <a:srgbClr val="C00000"/>
                </a:solidFill>
              </a:rPr>
              <a:t> 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Digital Certificate Passing </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1800">
                <a:solidFill>
                  <a:srgbClr val="C00000"/>
                </a:solidFill>
              </a:rPr>
            </a:br>
            <a:r>
              <a:rPr lang="en-GB" altLang="en-US" sz="1800">
                <a:solidFill>
                  <a:srgbClr val="C00000"/>
                </a:solidFill>
              </a:rPr>
              <a:t>https://asecuritysite.com/tunnelling</a:t>
            </a:r>
            <a:endParaRPr lang="en-US" altLang="en-US" sz="1800">
              <a:solidFill>
                <a:srgbClr val="C00000"/>
              </a:solidFill>
            </a:endParaRPr>
          </a:p>
        </p:txBody>
      </p:sp>
      <p:pic>
        <p:nvPicPr>
          <p:cNvPr id="193538" name="Picture 1" descr="Text&#10;&#10;Description automatically generated">
            <a:extLst>
              <a:ext uri="{FF2B5EF4-FFF2-40B4-BE49-F238E27FC236}">
                <a16:creationId xmlns:a16="http://schemas.microsoft.com/office/drawing/2014/main" id="{373BD8AD-2516-2150-66C5-5354965F2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5">
            <a:extLst>
              <a:ext uri="{FF2B5EF4-FFF2-40B4-BE49-F238E27FC236}">
                <a16:creationId xmlns:a16="http://schemas.microsoft.com/office/drawing/2014/main" id="{CB44665E-9C2B-5DF2-6B36-3503276AFF64}"/>
              </a:ext>
            </a:extLst>
          </p:cNvPr>
          <p:cNvSpPr>
            <a:spLocks noGrp="1"/>
          </p:cNvSpPr>
          <p:nvPr>
            <p:ph type="title"/>
          </p:nvPr>
        </p:nvSpPr>
        <p:spPr/>
        <p:txBody>
          <a:bodyPr/>
          <a:lstStyle/>
          <a:p>
            <a:endParaRPr lang="en-US" altLang="en-US"/>
          </a:p>
        </p:txBody>
      </p:sp>
      <p:pic>
        <p:nvPicPr>
          <p:cNvPr id="194562" name="Object 4" descr="Object 4">
            <a:extLst>
              <a:ext uri="{FF2B5EF4-FFF2-40B4-BE49-F238E27FC236}">
                <a16:creationId xmlns:a16="http://schemas.microsoft.com/office/drawing/2014/main" id="{38C7BB60-1730-83CD-D267-0F5E631EA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5">
            <a:extLst>
              <a:ext uri="{FF2B5EF4-FFF2-40B4-BE49-F238E27FC236}">
                <a16:creationId xmlns:a16="http://schemas.microsoft.com/office/drawing/2014/main" id="{AE61FBA6-E440-DBB0-F3AE-CCE9632C287F}"/>
              </a:ext>
            </a:extLst>
          </p:cNvPr>
          <p:cNvSpPr>
            <a:spLocks noGrp="1"/>
          </p:cNvSpPr>
          <p:nvPr>
            <p:ph type="title"/>
          </p:nvPr>
        </p:nvSpPr>
        <p:spPr/>
        <p:txBody>
          <a:bodyPr/>
          <a:lstStyle/>
          <a:p>
            <a:endParaRPr lang="en-US" altLang="en-US"/>
          </a:p>
        </p:txBody>
      </p:sp>
      <p:pic>
        <p:nvPicPr>
          <p:cNvPr id="195586" name="Object 4" descr="Object 4">
            <a:extLst>
              <a:ext uri="{FF2B5EF4-FFF2-40B4-BE49-F238E27FC236}">
                <a16:creationId xmlns:a16="http://schemas.microsoft.com/office/drawing/2014/main" id="{B09A7A83-D959-9D04-3BA8-2B900ADBE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5">
            <a:extLst>
              <a:ext uri="{FF2B5EF4-FFF2-40B4-BE49-F238E27FC236}">
                <a16:creationId xmlns:a16="http://schemas.microsoft.com/office/drawing/2014/main" id="{46F5158F-08DB-EF0A-E71B-A111A0BA4001}"/>
              </a:ext>
            </a:extLst>
          </p:cNvPr>
          <p:cNvSpPr>
            <a:spLocks noGrp="1"/>
          </p:cNvSpPr>
          <p:nvPr>
            <p:ph type="title"/>
          </p:nvPr>
        </p:nvSpPr>
        <p:spPr/>
        <p:txBody>
          <a:bodyPr/>
          <a:lstStyle/>
          <a:p>
            <a:endParaRPr lang="en-US" altLang="en-US"/>
          </a:p>
        </p:txBody>
      </p:sp>
      <p:pic>
        <p:nvPicPr>
          <p:cNvPr id="196610" name="Object 4" descr="Object 4">
            <a:extLst>
              <a:ext uri="{FF2B5EF4-FFF2-40B4-BE49-F238E27FC236}">
                <a16:creationId xmlns:a16="http://schemas.microsoft.com/office/drawing/2014/main" id="{6F5B0BDD-0009-3B51-D64C-6348E174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5">
            <a:extLst>
              <a:ext uri="{FF2B5EF4-FFF2-40B4-BE49-F238E27FC236}">
                <a16:creationId xmlns:a16="http://schemas.microsoft.com/office/drawing/2014/main" id="{1A5BB4FC-7B1F-03E1-C962-97B92305A8DD}"/>
              </a:ext>
            </a:extLst>
          </p:cNvPr>
          <p:cNvSpPr>
            <a:spLocks noGrp="1"/>
          </p:cNvSpPr>
          <p:nvPr>
            <p:ph type="title"/>
          </p:nvPr>
        </p:nvSpPr>
        <p:spPr/>
        <p:txBody>
          <a:bodyPr/>
          <a:lstStyle/>
          <a:p>
            <a:endParaRPr lang="en-US" altLang="en-US"/>
          </a:p>
        </p:txBody>
      </p:sp>
      <p:pic>
        <p:nvPicPr>
          <p:cNvPr id="197634" name="Object 4" descr="Object 4">
            <a:extLst>
              <a:ext uri="{FF2B5EF4-FFF2-40B4-BE49-F238E27FC236}">
                <a16:creationId xmlns:a16="http://schemas.microsoft.com/office/drawing/2014/main" id="{18766DE6-F6AF-8519-BECC-D03527422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4A2575B1-F66E-0071-EF7F-A68C35264293}"/>
              </a:ext>
            </a:extLst>
          </p:cNvPr>
          <p:cNvSpPr>
            <a:spLocks noGrp="1"/>
          </p:cNvSpPr>
          <p:nvPr>
            <p:ph type="title"/>
          </p:nvPr>
        </p:nvSpPr>
        <p:spPr/>
        <p:txBody>
          <a:bodyPr/>
          <a:lstStyle/>
          <a:p>
            <a:endParaRPr lang="en-US" altLang="en-US"/>
          </a:p>
        </p:txBody>
      </p:sp>
      <p:sp>
        <p:nvSpPr>
          <p:cNvPr id="38914" name="Content Placeholder 2">
            <a:extLst>
              <a:ext uri="{FF2B5EF4-FFF2-40B4-BE49-F238E27FC236}">
                <a16:creationId xmlns:a16="http://schemas.microsoft.com/office/drawing/2014/main" id="{F3554927-AF7A-9409-F206-ED9508434F11}"/>
              </a:ext>
            </a:extLst>
          </p:cNvPr>
          <p:cNvSpPr>
            <a:spLocks noGrp="1"/>
          </p:cNvSpPr>
          <p:nvPr>
            <p:ph idx="1"/>
          </p:nvPr>
        </p:nvSpPr>
        <p:spPr/>
        <p:txBody>
          <a:bodyPr/>
          <a:lstStyle/>
          <a:p>
            <a:endParaRPr lang="en-US" altLang="en-US"/>
          </a:p>
        </p:txBody>
      </p:sp>
      <p:pic>
        <p:nvPicPr>
          <p:cNvPr id="38915" name="Picture 3">
            <a:extLst>
              <a:ext uri="{FF2B5EF4-FFF2-40B4-BE49-F238E27FC236}">
                <a16:creationId xmlns:a16="http://schemas.microsoft.com/office/drawing/2014/main" id="{AB1366F1-3A7D-98C6-EF45-643E8E2CDF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5">
            <a:extLst>
              <a:ext uri="{FF2B5EF4-FFF2-40B4-BE49-F238E27FC236}">
                <a16:creationId xmlns:a16="http://schemas.microsoft.com/office/drawing/2014/main" id="{EFE1F296-CF08-8C9E-02D4-F74BEB9A6EA0}"/>
              </a:ext>
            </a:extLst>
          </p:cNvPr>
          <p:cNvSpPr>
            <a:spLocks noGrp="1"/>
          </p:cNvSpPr>
          <p:nvPr>
            <p:ph type="title"/>
          </p:nvPr>
        </p:nvSpPr>
        <p:spPr/>
        <p:txBody>
          <a:bodyPr/>
          <a:lstStyle/>
          <a:p>
            <a:endParaRPr lang="en-US" altLang="en-US"/>
          </a:p>
        </p:txBody>
      </p:sp>
      <p:pic>
        <p:nvPicPr>
          <p:cNvPr id="198658" name="Object 4" descr="Object 4">
            <a:extLst>
              <a:ext uri="{FF2B5EF4-FFF2-40B4-BE49-F238E27FC236}">
                <a16:creationId xmlns:a16="http://schemas.microsoft.com/office/drawing/2014/main" id="{9D332633-DDD6-639C-FDBD-7FB8986C4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5">
            <a:extLst>
              <a:ext uri="{FF2B5EF4-FFF2-40B4-BE49-F238E27FC236}">
                <a16:creationId xmlns:a16="http://schemas.microsoft.com/office/drawing/2014/main" id="{DE1EF046-7221-D8BD-7CE1-572FD229B737}"/>
              </a:ext>
            </a:extLst>
          </p:cNvPr>
          <p:cNvSpPr>
            <a:spLocks noGrp="1"/>
          </p:cNvSpPr>
          <p:nvPr>
            <p:ph type="title"/>
          </p:nvPr>
        </p:nvSpPr>
        <p:spPr/>
        <p:txBody>
          <a:bodyPr/>
          <a:lstStyle/>
          <a:p>
            <a:endParaRPr lang="en-US" altLang="en-US"/>
          </a:p>
        </p:txBody>
      </p:sp>
      <p:pic>
        <p:nvPicPr>
          <p:cNvPr id="199682" name="Object 4" descr="Object 4">
            <a:extLst>
              <a:ext uri="{FF2B5EF4-FFF2-40B4-BE49-F238E27FC236}">
                <a16:creationId xmlns:a16="http://schemas.microsoft.com/office/drawing/2014/main" id="{565ACD39-BDA1-5199-884C-7C05A33F7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itle 1">
            <a:extLst>
              <a:ext uri="{FF2B5EF4-FFF2-40B4-BE49-F238E27FC236}">
                <a16:creationId xmlns:a16="http://schemas.microsoft.com/office/drawing/2014/main" id="{E3A97268-49C0-89E0-DDDA-EA3B766FC950}"/>
              </a:ext>
            </a:extLst>
          </p:cNvPr>
          <p:cNvSpPr>
            <a:spLocks noGrp="1"/>
          </p:cNvSpPr>
          <p:nvPr>
            <p:ph type="title"/>
          </p:nvPr>
        </p:nvSpPr>
        <p:spPr>
          <a:xfrm>
            <a:off x="468313" y="722313"/>
            <a:ext cx="5327650" cy="4398962"/>
          </a:xfrm>
        </p:spPr>
        <p:txBody>
          <a:bodyPr/>
          <a:lstStyle/>
          <a:p>
            <a:pPr algn="l"/>
            <a:r>
              <a:rPr lang="en-US" altLang="en-US" sz="3900" b="1">
                <a:solidFill>
                  <a:srgbClr val="C00000"/>
                </a:solidFill>
              </a:rPr>
              <a:t>Digital Certificates</a:t>
            </a:r>
            <a:br>
              <a:rPr lang="en-US" altLang="en-US" sz="3900" b="1">
                <a:solidFill>
                  <a:srgbClr val="C00000"/>
                </a:solidFill>
              </a:rPr>
            </a:br>
            <a:r>
              <a:rPr lang="en-US" altLang="en-US" sz="1800">
                <a:solidFill>
                  <a:srgbClr val="C00000"/>
                </a:solidFill>
              </a:rPr>
              <a:t>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Certificate Creation</a:t>
            </a:r>
            <a:br>
              <a:rPr lang="en-US" altLang="en-US" sz="1800">
                <a:solidFill>
                  <a:srgbClr val="C00000"/>
                </a:solidFill>
              </a:rPr>
            </a:br>
            <a:r>
              <a:rPr lang="en-US" altLang="en-US" sz="1800">
                <a:solidFill>
                  <a:srgbClr val="C00000"/>
                </a:solidFill>
              </a:rPr>
              <a:t>Digital Certificate Passing </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GB" altLang="en-US" sz="1800">
                <a:solidFill>
                  <a:srgbClr val="C00000"/>
                </a:solidFill>
              </a:rPr>
              <a:t>https://asecuritysite.com/tunnelling</a:t>
            </a:r>
            <a:br>
              <a:rPr lang="en-US" altLang="en-US" sz="1800">
                <a:solidFill>
                  <a:srgbClr val="C00000"/>
                </a:solidFill>
              </a:rPr>
            </a:br>
            <a:endParaRPr lang="en-US" altLang="en-US" sz="1800">
              <a:solidFill>
                <a:srgbClr val="C00000"/>
              </a:solidFill>
            </a:endParaRPr>
          </a:p>
        </p:txBody>
      </p:sp>
      <p:pic>
        <p:nvPicPr>
          <p:cNvPr id="200706" name="Picture 1" descr="Text&#10;&#10;Description automatically generated">
            <a:extLst>
              <a:ext uri="{FF2B5EF4-FFF2-40B4-BE49-F238E27FC236}">
                <a16:creationId xmlns:a16="http://schemas.microsoft.com/office/drawing/2014/main" id="{4CD0E533-867E-30A3-371E-E0E5E12F0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5">
            <a:extLst>
              <a:ext uri="{FF2B5EF4-FFF2-40B4-BE49-F238E27FC236}">
                <a16:creationId xmlns:a16="http://schemas.microsoft.com/office/drawing/2014/main" id="{B35FFF2C-3E1E-5F38-DA98-EADF681C0284}"/>
              </a:ext>
            </a:extLst>
          </p:cNvPr>
          <p:cNvSpPr>
            <a:spLocks noGrp="1"/>
          </p:cNvSpPr>
          <p:nvPr>
            <p:ph type="title"/>
          </p:nvPr>
        </p:nvSpPr>
        <p:spPr/>
        <p:txBody>
          <a:bodyPr/>
          <a:lstStyle/>
          <a:p>
            <a:endParaRPr lang="en-US" altLang="en-US"/>
          </a:p>
        </p:txBody>
      </p:sp>
      <p:pic>
        <p:nvPicPr>
          <p:cNvPr id="201730" name="0*-tJBF07rGDiKMDzX.jpg" descr="0*-tJBF07rGDiKMDzX.jpg">
            <a:extLst>
              <a:ext uri="{FF2B5EF4-FFF2-40B4-BE49-F238E27FC236}">
                <a16:creationId xmlns:a16="http://schemas.microsoft.com/office/drawing/2014/main" id="{41732DBD-F2EA-5B25-D124-7E7D27F95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763" y="69850"/>
            <a:ext cx="7102475" cy="557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nvGrpSpPr>
          <p:cNvPr id="196" name="0*ghKTZVG0LYweYfou.jpg">
            <a:extLst>
              <a:ext uri="{FF2B5EF4-FFF2-40B4-BE49-F238E27FC236}">
                <a16:creationId xmlns:a16="http://schemas.microsoft.com/office/drawing/2014/main" id="{A0D5ADB3-C505-A622-D241-8FD012122BB7}"/>
              </a:ext>
            </a:extLst>
          </p:cNvPr>
          <p:cNvGrpSpPr>
            <a:grpSpLocks/>
          </p:cNvGrpSpPr>
          <p:nvPr/>
        </p:nvGrpSpPr>
        <p:grpSpPr bwMode="auto">
          <a:xfrm>
            <a:off x="635000" y="55563"/>
            <a:ext cx="7874000" cy="8069262"/>
            <a:chOff x="0" y="0"/>
            <a:chExt cx="7873999" cy="8068324"/>
          </a:xfrm>
        </p:grpSpPr>
        <p:pic>
          <p:nvPicPr>
            <p:cNvPr id="201732" name="0*ghKTZVG0LYweYfou.jpg" descr="0*ghKTZVG0LYweYfou.jpg">
              <a:extLst>
                <a:ext uri="{FF2B5EF4-FFF2-40B4-BE49-F238E27FC236}">
                  <a16:creationId xmlns:a16="http://schemas.microsoft.com/office/drawing/2014/main" id="{8F0A3087-9448-18C9-CE75-2601EC22D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203200"/>
              <a:ext cx="7467600" cy="76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3" name="0*ghKTZVG0LYweYfou.jpg" descr="0*ghKTZVG0LYweYfou.jpg">
              <a:extLst>
                <a:ext uri="{FF2B5EF4-FFF2-40B4-BE49-F238E27FC236}">
                  <a16:creationId xmlns:a16="http://schemas.microsoft.com/office/drawing/2014/main" id="{89D88ECC-9AEE-ED57-6CE6-DFF91B1C661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874000" cy="80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iterate>
                                    <p:tmAbs val="0"/>
                                  </p:iterate>
                                  <p:childTnLst>
                                    <p:set>
                                      <p:cBhvr>
                                        <p:cTn id="6" fill="hold"/>
                                        <p:tgtEl>
                                          <p:spTgt spid="196"/>
                                        </p:tgtEl>
                                        <p:attrNameLst>
                                          <p:attrName>style.visibility</p:attrName>
                                        </p:attrNameLst>
                                      </p:cBhvr>
                                      <p:to>
                                        <p:strVal val="visible"/>
                                      </p:to>
                                    </p:set>
                                    <p:anim calcmode="lin" valueType="num">
                                      <p:cBhvr>
                                        <p:cTn id="7" dur="1000" fill="hold"/>
                                        <p:tgtEl>
                                          <p:spTgt spid="196"/>
                                        </p:tgtEl>
                                        <p:attrNameLst>
                                          <p:attrName>ppt_x</p:attrName>
                                        </p:attrNameLst>
                                      </p:cBhvr>
                                      <p:tavLst>
                                        <p:tav tm="0">
                                          <p:val>
                                            <p:strVal val="0-#ppt_w/2"/>
                                          </p:val>
                                        </p:tav>
                                        <p:tav tm="100000">
                                          <p:val>
                                            <p:strVal val="#ppt_x"/>
                                          </p:val>
                                        </p:tav>
                                      </p:tavLst>
                                    </p:anim>
                                    <p:anim calcmode="lin" valueType="num">
                                      <p:cBhvr>
                                        <p:cTn id="8" dur="1000" fill="hold"/>
                                        <p:tgtEl>
                                          <p:spTgt spid="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5">
            <a:extLst>
              <a:ext uri="{FF2B5EF4-FFF2-40B4-BE49-F238E27FC236}">
                <a16:creationId xmlns:a16="http://schemas.microsoft.com/office/drawing/2014/main" id="{3A654341-DDC4-FE93-CB74-8BFC5B2FCCD9}"/>
              </a:ext>
            </a:extLst>
          </p:cNvPr>
          <p:cNvSpPr>
            <a:spLocks noGrp="1"/>
          </p:cNvSpPr>
          <p:nvPr>
            <p:ph type="title"/>
          </p:nvPr>
        </p:nvSpPr>
        <p:spPr/>
        <p:txBody>
          <a:bodyPr/>
          <a:lstStyle/>
          <a:p>
            <a:endParaRPr lang="en-US" altLang="en-US"/>
          </a:p>
        </p:txBody>
      </p:sp>
      <p:pic>
        <p:nvPicPr>
          <p:cNvPr id="202754" name="1*4AaR2uZAcu23xpsErNVULw.png" descr="1*4AaR2uZAcu23xpsErNVULw.png">
            <a:extLst>
              <a:ext uri="{FF2B5EF4-FFF2-40B4-BE49-F238E27FC236}">
                <a16:creationId xmlns:a16="http://schemas.microsoft.com/office/drawing/2014/main" id="{540CA20D-8A3C-8F1D-4097-47547F7F6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1350963"/>
            <a:ext cx="1925638"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02755" name="1*iF-0IiSrX16m5tHXIqNnIA.png" descr="1*iF-0IiSrX16m5tHXIqNnIA.png">
            <a:extLst>
              <a:ext uri="{FF2B5EF4-FFF2-40B4-BE49-F238E27FC236}">
                <a16:creationId xmlns:a16="http://schemas.microsoft.com/office/drawing/2014/main" id="{7CE776BB-2210-253D-80A6-5358FD529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030413"/>
            <a:ext cx="5707063"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5">
            <a:extLst>
              <a:ext uri="{FF2B5EF4-FFF2-40B4-BE49-F238E27FC236}">
                <a16:creationId xmlns:a16="http://schemas.microsoft.com/office/drawing/2014/main" id="{3BED1650-0332-B999-55A6-5F9B0DA6D4A4}"/>
              </a:ext>
            </a:extLst>
          </p:cNvPr>
          <p:cNvSpPr>
            <a:spLocks noGrp="1"/>
          </p:cNvSpPr>
          <p:nvPr>
            <p:ph type="title"/>
          </p:nvPr>
        </p:nvSpPr>
        <p:spPr/>
        <p:txBody>
          <a:bodyPr/>
          <a:lstStyle/>
          <a:p>
            <a:endParaRPr lang="en-US" altLang="en-US"/>
          </a:p>
        </p:txBody>
      </p:sp>
      <p:sp>
        <p:nvSpPr>
          <p:cNvPr id="203" name="-----BEGIN CERTIFICATE-----…">
            <a:extLst>
              <a:ext uri="{FF2B5EF4-FFF2-40B4-BE49-F238E27FC236}">
                <a16:creationId xmlns:a16="http://schemas.microsoft.com/office/drawing/2014/main" id="{B120C186-9CD3-0FB2-2A2E-C257CCAA5C7F}"/>
              </a:ext>
            </a:extLst>
          </p:cNvPr>
          <p:cNvSpPr/>
          <p:nvPr/>
        </p:nvSpPr>
        <p:spPr>
          <a:xfrm>
            <a:off x="147638" y="246063"/>
            <a:ext cx="5210175" cy="4037012"/>
          </a:xfrm>
          <a:prstGeom prst="rect">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-----BEGIN CERTIFICATE-----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MIIEwTCCA6mgAwIBAgIRAO93GGFLfHwOCAAAAAAucZgwDQYJKoZIhvcNAQELBQAw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QjELMAkGA1UEBhMCVVMxHjAcBgNVBAoTFUdvb2dsZSBUcnVzdCBTZXJ2aWNlczET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MBEGA1UEAxMKR1RTIENBIDFPMTAeFw0yMDAyMTIxMTQ3NDFaFw0yMDA1MDYxMTQ3</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NDFaMGgxCzAJBgNVBAYTAlVTMRMwEQYDVQQIEwpDYWxpZm9ybmlhMRYwFAYDVQQH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Ew1Nb3VudGFpbiBWaWV3MRMwEQYDVQQKEwpHb29nbGUgTExDMRcwFQYDVQQDEw53</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d3cuZ29vZ2xlLmNvbTBZMBMGByqGSM49AgEGCCqGSM49AwEHA0IABCzzLJYFJb8W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TpQxWL0TySDvfEWCkMe7l81CFspT60knl13YILNdTM22sUwPycyogKjBSaQZ9Axi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hCeGEAiJkbejggJVMIICUTAOBgNVHQ8BAf8EBAMCB4AwEwYDVR0lBAwwCgYIKwYB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BQUHAwEwDAYDVR0TAQH/BAIwADAdBgNVHQ4EFgQU9Ty3t90o7UW9+Hc6kv/j9511</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BBwwHwYDVR0jBBgwFoAUmNH4bhDrz5vsYJ8YkBug630J/SswZAYIKwYBBQUHAQEE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WDBWMCcGCCsGAQUFBzABhhtodHRwOi8vb2NzcC5wa2kuZ29vZy9ndHMxbzEwKwYI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KwYBBQUHMAKGH2h0dHA6Ly9wa2kuZ29vZy9nc3IyL0dUUzFPMS5jcnQwGQYDVR0R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BBIwEIIOd3d3Lmdvb2dsZS5jb20wIQYDVR0gBBowGDAIBgZngQwBAgIwDAYKKwYB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BAHWeQIFAzAvBgNVHR8EKDAmMCSgIqAghh5odHRwOi8vY3JsLnBraS5nb29nL0dU</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UzFPMS5jcmwwggEFBgorBgEEAdZ5AgQCBIH2BIHzAPEAdgCyHgXMi6LNiiBOh2b5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K7mKJSBna9r6cOeySVMt74uQXgAAAXA5cNqwAAAEAwBHMEUCIQCojKtzOe8l1JYK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HmKnbt1puqT4AE3peMVAVk/WeWGp1QIgBvRMbNkwF6i8+JVv3CfTHKvFd8e00+GY</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PbXJZb1drKEAdwBep3P531bA57U2SH3QSeAyepGaDIShEhKEGHWWgXFFWAAAAXA5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cNrLAAAEAwBIMEYCIQCQSONppELPODh65oFT5ZAGsSQz4FsjNNZedgS7WqzLnQIh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AMAru0QUuoE3RWngfhI6W7n1kxkEmd0vSZTe6+Ql+JVuMA0GCSqGSIb3DQEBCwUA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A4IBAQCDU8CVusGstVk1lAmrtg3DyYhNV1UnKyLk3RrHKumwYz5mC25bWGoLVKvv</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pwxBN3zA329/9JZq0mnn0vmPMxjTDvh9sVQ7g4znwha/KJfzL8AZKUdldD9O+hDO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tlHtqVqITZPCAI/ANvbHdZiMEePB8eA+oTiw2ucChqLlsop5Mio8ckg7aXG4/QfC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AIDbvkoffK44rs4UEpsaqGe9QqMJjTuO7ZCZrFd1m3geq2ARKPHgPoPM6UbDdqgO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TNQo9C0F5ZlOkOgV/qshvpTO4YzE7TB2U571eYEqNXH48syVx8XSk3P7FjM7FIZ2</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IzbJSEipZJm8DsP10fFXpToIn+zK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-----END CERTIFICATE-----</a:t>
            </a:r>
          </a:p>
        </p:txBody>
      </p:sp>
      <p:sp>
        <p:nvSpPr>
          <p:cNvPr id="204" name="PEM">
            <a:extLst>
              <a:ext uri="{FF2B5EF4-FFF2-40B4-BE49-F238E27FC236}">
                <a16:creationId xmlns:a16="http://schemas.microsoft.com/office/drawing/2014/main" id="{D1B8B79E-293E-E6A9-B85C-01F16D7FB24E}"/>
              </a:ext>
            </a:extLst>
          </p:cNvPr>
          <p:cNvSpPr/>
          <p:nvPr/>
        </p:nvSpPr>
        <p:spPr>
          <a:xfrm>
            <a:off x="2428875" y="-14288"/>
            <a:ext cx="1270000" cy="477838"/>
          </a:xfrm>
          <a:prstGeom prst="rect">
            <a:avLst/>
          </a:prstGeom>
          <a:solidFill>
            <a:schemeClr val="accent2"/>
          </a:solidFill>
          <a:ln w="25400">
            <a:solidFill>
              <a:srgbClr val="8C3A38"/>
            </a:solidFill>
          </a:ln>
          <a:effectLst>
            <a:outerShdw blurRad="38100" dist="23000" dir="5400000" rotWithShape="0">
              <a:srgbClr val="000000">
                <a:alpha val="35000"/>
              </a:srgbClr>
            </a:outerShdw>
          </a:effectLst>
        </p:spPr>
        <p:txBody>
          <a:bodyPr lIns="45719" rIns="45719" anchor="ctr"/>
          <a:lstStyle>
            <a:lvl1pPr>
              <a:defRPr>
                <a:solidFill>
                  <a:srgbClr val="FFFFFF"/>
                </a:solidFill>
              </a:defRPr>
            </a:lvl1pPr>
          </a:lstStyle>
          <a:p>
            <a:pPr>
              <a:defRPr/>
            </a:pPr>
            <a:r>
              <a:t>PEM</a:t>
            </a:r>
          </a:p>
        </p:txBody>
      </p:sp>
      <p:sp>
        <p:nvSpPr>
          <p:cNvPr id="205" name="openssl x509 -outform der -in www-google-com.pem -out google.crt…">
            <a:extLst>
              <a:ext uri="{FF2B5EF4-FFF2-40B4-BE49-F238E27FC236}">
                <a16:creationId xmlns:a16="http://schemas.microsoft.com/office/drawing/2014/main" id="{03C793E4-210F-A533-787D-B24B48FD4173}"/>
              </a:ext>
            </a:extLst>
          </p:cNvPr>
          <p:cNvSpPr/>
          <p:nvPr/>
        </p:nvSpPr>
        <p:spPr>
          <a:xfrm>
            <a:off x="44450" y="4556125"/>
            <a:ext cx="6707188" cy="801688"/>
          </a:xfrm>
          <a:prstGeom prst="rect">
            <a:avLst/>
          </a:prstGeom>
          <a:solidFill>
            <a:schemeClr val="accent2"/>
          </a:solidFill>
          <a:ln w="25400">
            <a:solidFill>
              <a:srgbClr val="8C3A38"/>
            </a:solidFill>
          </a:ln>
          <a:effectLst>
            <a:outerShdw blurRad="38100" dist="23000" dir="5400000" rotWithShape="0">
              <a:srgbClr val="000000">
                <a:alpha val="35000"/>
              </a:srgbClr>
            </a:outerShdw>
          </a:effectLst>
        </p:spPr>
        <p:txBody>
          <a:bodyPr lIns="45719" rIns="45719" anchor="ctr"/>
          <a:lstStyle/>
          <a:p>
            <a:pPr>
              <a:defRPr>
                <a:solidFill>
                  <a:srgbClr val="FFFFFF"/>
                </a:solidFill>
              </a:defRPr>
            </a:pPr>
            <a:r>
              <a:rPr>
                <a:solidFill>
                  <a:srgbClr val="FFFFFF"/>
                </a:solidFill>
              </a:rPr>
              <a:t>openssl x509 -outform der -in www-google-com.pem -out google.crt</a:t>
            </a:r>
          </a:p>
          <a:p>
            <a:pPr>
              <a:defRPr>
                <a:solidFill>
                  <a:srgbClr val="FFFFFF"/>
                </a:solidFill>
              </a:defRPr>
            </a:pPr>
            <a:r>
              <a:rPr>
                <a:solidFill>
                  <a:srgbClr val="FFFFFF"/>
                </a:solidFill>
              </a:rPr>
              <a:t>openssl pkcs12 -export -in server.pem -out keystore.pkcs12</a:t>
            </a:r>
            <a:r>
              <a:rPr>
                <a:solidFill>
                  <a:srgbClr val="FFFFFF"/>
                </a:solidFill>
                <a:latin typeface="Times"/>
                <a:ea typeface="Times"/>
                <a:cs typeface="Times"/>
                <a:sym typeface="Times"/>
              </a:rPr>
              <a:t> </a:t>
            </a:r>
          </a:p>
        </p:txBody>
      </p:sp>
      <p:sp>
        <p:nvSpPr>
          <p:cNvPr id="206" name="DER…">
            <a:extLst>
              <a:ext uri="{FF2B5EF4-FFF2-40B4-BE49-F238E27FC236}">
                <a16:creationId xmlns:a16="http://schemas.microsoft.com/office/drawing/2014/main" id="{CA803A38-755A-D862-1788-D495B89AE3BB}"/>
              </a:ext>
            </a:extLst>
          </p:cNvPr>
          <p:cNvSpPr/>
          <p:nvPr/>
        </p:nvSpPr>
        <p:spPr>
          <a:xfrm>
            <a:off x="6877050" y="4895850"/>
            <a:ext cx="1857375" cy="665163"/>
          </a:xfrm>
          <a:prstGeom prst="rect">
            <a:avLst/>
          </a:prstGeom>
          <a:gradFill>
            <a:gsLst>
              <a:gs pos="0">
                <a:srgbClr val="2A869F"/>
              </a:gs>
              <a:gs pos="80000">
                <a:srgbClr val="37B1D1"/>
              </a:gs>
              <a:gs pos="100000">
                <a:srgbClr val="34B3D5"/>
              </a:gs>
            </a:gsLst>
            <a:lin ang="16200000"/>
          </a:gradFill>
          <a:ln>
            <a:solidFill>
              <a:srgbClr val="46AAC4"/>
            </a:solidFill>
          </a:ln>
          <a:effectLst>
            <a:outerShdw blurRad="38100" dist="23000" dir="5400000" rotWithShape="0">
              <a:srgbClr val="000000">
                <a:alpha val="35000"/>
              </a:srgbClr>
            </a:outerShdw>
          </a:effectLst>
        </p:spPr>
        <p:txBody>
          <a:bodyPr lIns="45719" rIns="45719" anchor="ctr"/>
          <a:lstStyle/>
          <a:p>
            <a:pPr>
              <a:defRPr>
                <a:solidFill>
                  <a:srgbClr val="FFFFFF"/>
                </a:solidFill>
              </a:defRPr>
            </a:pPr>
            <a:r>
              <a:rPr>
                <a:solidFill>
                  <a:srgbClr val="FFFFFF"/>
                </a:solidFill>
              </a:rPr>
              <a:t>DER</a:t>
            </a:r>
          </a:p>
          <a:p>
            <a:pPr>
              <a:defRPr>
                <a:solidFill>
                  <a:srgbClr val="FFFFFF"/>
                </a:solidFill>
              </a:defRPr>
            </a:pPr>
            <a:r>
              <a:rPr>
                <a:solidFill>
                  <a:srgbClr val="FFFFFF"/>
                </a:solidFill>
              </a:rPr>
              <a:t>CER</a:t>
            </a:r>
          </a:p>
        </p:txBody>
      </p:sp>
      <p:sp>
        <p:nvSpPr>
          <p:cNvPr id="203782" name="Binary">
            <a:extLst>
              <a:ext uri="{FF2B5EF4-FFF2-40B4-BE49-F238E27FC236}">
                <a16:creationId xmlns:a16="http://schemas.microsoft.com/office/drawing/2014/main" id="{7F68157A-A053-AC9C-6516-52F79D1F6334}"/>
              </a:ext>
            </a:extLst>
          </p:cNvPr>
          <p:cNvSpPr txBox="1">
            <a:spLocks noChangeArrowheads="1"/>
          </p:cNvSpPr>
          <p:nvPr/>
        </p:nvSpPr>
        <p:spPr bwMode="auto">
          <a:xfrm>
            <a:off x="7572375" y="4541838"/>
            <a:ext cx="69373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19" rIns="45719">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Binary</a:t>
            </a:r>
          </a:p>
        </p:txBody>
      </p:sp>
      <p:sp>
        <p:nvSpPr>
          <p:cNvPr id="203783" name="Base64">
            <a:extLst>
              <a:ext uri="{FF2B5EF4-FFF2-40B4-BE49-F238E27FC236}">
                <a16:creationId xmlns:a16="http://schemas.microsoft.com/office/drawing/2014/main" id="{97C59E62-742F-6BE0-32BB-E7F185AD601D}"/>
              </a:ext>
            </a:extLst>
          </p:cNvPr>
          <p:cNvSpPr txBox="1">
            <a:spLocks noChangeArrowheads="1"/>
          </p:cNvSpPr>
          <p:nvPr/>
        </p:nvSpPr>
        <p:spPr bwMode="auto">
          <a:xfrm>
            <a:off x="5470525" y="1743075"/>
            <a:ext cx="773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19" rIns="45719">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Base64</a:t>
            </a:r>
          </a:p>
        </p:txBody>
      </p:sp>
      <p:sp>
        <p:nvSpPr>
          <p:cNvPr id="209" name="X.509 Certificate (PEM)…">
            <a:extLst>
              <a:ext uri="{FF2B5EF4-FFF2-40B4-BE49-F238E27FC236}">
                <a16:creationId xmlns:a16="http://schemas.microsoft.com/office/drawing/2014/main" id="{EAF427BC-4CF6-7886-544B-D84C1BED7C34}"/>
              </a:ext>
            </a:extLst>
          </p:cNvPr>
          <p:cNvSpPr/>
          <p:nvPr/>
        </p:nvSpPr>
        <p:spPr>
          <a:xfrm>
            <a:off x="227013" y="1363663"/>
            <a:ext cx="4859337" cy="2290762"/>
          </a:xfrm>
          <a:prstGeom prst="rect">
            <a:avLst/>
          </a:prstGeom>
          <a:solidFill>
            <a:schemeClr val="accent4">
              <a:satOff val="-1335"/>
              <a:lumOff val="-10274"/>
            </a:schemeClr>
          </a:solidFill>
          <a:ln w="25400">
            <a:solidFill>
              <a:srgbClr val="8C3A38"/>
            </a:solidFill>
          </a:ln>
          <a:effectLst>
            <a:outerShdw blurRad="38100" dist="23000" dir="5400000" rotWithShape="0">
              <a:srgbClr val="000000">
                <a:alpha val="35000"/>
              </a:srgbClr>
            </a:outerShdw>
          </a:effectLst>
        </p:spPr>
        <p:txBody>
          <a:bodyPr lIns="45719" rIns="45719" anchor="ctr"/>
          <a:lstStyle/>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X.509 Certificate (PEM) </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X.509 Certificate (DER) </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X.509 Certificate (PKCS#7)</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endParaRPr sz="1600">
              <a:solidFill>
                <a:srgbClr val="FFFFFF"/>
              </a:solidFill>
              <a:latin typeface="Arial"/>
              <a:ea typeface="Arial"/>
              <a:cs typeface="Arial"/>
              <a:sym typeface="Arial"/>
            </a:endParaRPr>
          </a:p>
          <a:p>
            <a:pPr>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PKCS#1 v2 - Padding for Public Key</a:t>
            </a:r>
          </a:p>
          <a:p>
            <a:pPr defTabSz="457200">
              <a:defRPr sz="1600">
                <a:solidFill>
                  <a:srgbClr val="FFFFFF"/>
                </a:solidFill>
                <a:latin typeface="Arial"/>
                <a:ea typeface="Arial"/>
                <a:cs typeface="Arial"/>
                <a:sym typeface="Arial"/>
              </a:defRPr>
            </a:pPr>
            <a:endParaRPr sz="1600">
              <a:solidFill>
                <a:srgbClr val="FFFFFF"/>
              </a:solidFill>
              <a:latin typeface="Arial"/>
              <a:ea typeface="Arial"/>
              <a:cs typeface="Arial"/>
              <a:sym typeface="Arial"/>
            </a:endParaRPr>
          </a:p>
          <a:p>
            <a:pPr defTabSz="457200">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PKCS #7 v1.5  - Cryptography Message Syntax</a:t>
            </a:r>
          </a:p>
          <a:p>
            <a:pPr defTabSz="457200">
              <a:defRPr sz="1600">
                <a:solidFill>
                  <a:srgbClr val="FFFFFF"/>
                </a:solidFill>
                <a:latin typeface="Arial"/>
                <a:ea typeface="Arial"/>
                <a:cs typeface="Arial"/>
                <a:sym typeface="Arial"/>
              </a:defRPr>
            </a:pPr>
            <a:endParaRPr sz="1600">
              <a:solidFill>
                <a:srgbClr val="FFFFFF"/>
              </a:solidFill>
              <a:latin typeface="Arial"/>
              <a:ea typeface="Arial"/>
              <a:cs typeface="Arial"/>
              <a:sym typeface="Arial"/>
            </a:endParaRPr>
          </a:p>
          <a:p>
            <a:pPr defTabSz="457200">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PKCS 10 v1.7 - Certificate Request Standard.</a:t>
            </a:r>
          </a:p>
          <a:p>
            <a:pPr defTabSz="457200">
              <a:defRPr sz="1200">
                <a:latin typeface="Times"/>
                <a:ea typeface="Times"/>
                <a:cs typeface="Times"/>
                <a:sym typeface="Times"/>
              </a:defRPr>
            </a:pPr>
            <a:endParaRPr sz="1200">
              <a:latin typeface="Times"/>
              <a:ea typeface="Times"/>
              <a:cs typeface="Times"/>
              <a:sym typeface="Times"/>
            </a:endParaRPr>
          </a:p>
          <a:p>
            <a:pPr marL="457200" indent="-317500" defTabSz="457200">
              <a:buClr>
                <a:srgbClr val="000000"/>
              </a:buClr>
              <a:buSzPct val="100000"/>
              <a:buFont typeface="Times"/>
              <a:buChar char="•"/>
              <a:defRPr sz="1200">
                <a:latin typeface="Times"/>
                <a:ea typeface="Times"/>
                <a:cs typeface="Times"/>
                <a:sym typeface="Times"/>
              </a:defRPr>
            </a:pPr>
            <a:endParaRPr sz="1200">
              <a:latin typeface="Times"/>
              <a:ea typeface="Times"/>
              <a:cs typeface="Times"/>
              <a:sym typeface="Times"/>
            </a:endParaRPr>
          </a:p>
          <a:p>
            <a:pPr marL="457200" indent="-457200" defTabSz="457200">
              <a:tabLst>
                <a:tab pos="139700" algn="l"/>
                <a:tab pos="457200" algn="l"/>
              </a:tabLst>
              <a:defRPr sz="1200">
                <a:latin typeface="Times"/>
                <a:ea typeface="Times"/>
                <a:cs typeface="Times"/>
                <a:sym typeface="Times"/>
              </a:defRPr>
            </a:pPr>
            <a:endParaRPr sz="1200">
              <a:latin typeface="Times"/>
              <a:ea typeface="Times"/>
              <a:cs typeface="Times"/>
              <a:sym typeface="Times"/>
            </a:endParaRPr>
          </a:p>
        </p:txBody>
      </p:sp>
      <p:sp>
        <p:nvSpPr>
          <p:cNvPr id="210" name="-----BEGIN PKCS7-----…">
            <a:extLst>
              <a:ext uri="{FF2B5EF4-FFF2-40B4-BE49-F238E27FC236}">
                <a16:creationId xmlns:a16="http://schemas.microsoft.com/office/drawing/2014/main" id="{5A382AD9-B3B3-BF02-D1E1-39A90D3DBDAC}"/>
              </a:ext>
            </a:extLst>
          </p:cNvPr>
          <p:cNvSpPr/>
          <p:nvPr/>
        </p:nvSpPr>
        <p:spPr>
          <a:xfrm>
            <a:off x="5413375" y="322263"/>
            <a:ext cx="4192588" cy="354965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-----BEGIN PKCS7-----</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MIIE8gYJKoZIhvcNAQcCoIIE4zCCBN8CAQExADALBgkqhkiG9w0BBwGgggTFMIIE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wTCCA6mgAwIBAgIRAO93GGFLfHwOCAAAAAAucZgwDQYJKoZIhvcNAQELBQAwQjEL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MAkGA1UEBhMCVVMxHjAcBgNVBAoTFUdvb2dsZSBUcnVzdCBTZXJ2aWNlczETMBEG</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A1UEAxMKR1RTIENBIDFPMTAeFw0yMDAyMTIxMTQ3NDFaFw0yMDA1MDYxMTQ3NDFa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MGgxCzAJBgNVBAYTAlVTMRMwEQYDVQQIEwpDYWxpZm9ybmlhMRYwFAYDVQQHEw1N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b3VudGFpbiBWaWV3MRMwEQYDVQQKEwpHb29nbGUgTExDMRcwFQYDVQQDEw53d3cu</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Z29vZ2xlLmNvbTBZMBMGByqGSM49AgEGCCqGSM49AwEHA0IABCzzLJYFJb8WTpQx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WL0TySDvfEWCkMe7l81CFspT60knl13YILNdTM22sUwPycyogKjBSaQZ9AxihCeG</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EAiJkbejggJVMIICUTAOBgNVHQ8BAf8EBAMCB4AwEwYDVR0lBAwwCgYIKwYBBQUH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AwEwDAYDVR0TAQH/BAIwADAdBgNVHQ4EFgQU9Ty3t90o7UW9+Hc6kv/j9511BBww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HwYDVR0jBBgwFoAUmNH4bhDrz5vsYJ8YkBug630J/SswZAYIKwYBBQUHAQEEWDBW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MCcGCCsGAQUFBzABhhtodHRwOi8vb2NzcC5wa2kuZ29vZy9ndHMxbzEwKwYIKwYB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BQUHMAKGH2h0dHA6Ly9wa2kuZ29vZy9nc3IyL0dUUzFPMS5jcnQwGQYDVR0RBBIw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EIIOd3d3Lmdvb2dsZS5jb20wIQYDVR0gBBowGDAIBgZngQwBAgIwDAYKKwYBBAHW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eQIFAzAvBgNVHR8EKDAmMCSgIqAghh5odHRwOi8vY3JsLnBraS5nb29nL0dUUzFP</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MS5jcmwwggEFBgorBgEEAdZ5AgQCBIH2BIHzAPEAdgCyHgXMi6LNiiBOh2b5K7mK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JSBna9r6cOeySVMt74uQXgAAAXA5cNqwAAAEAwBHMEUCIQCojKtzOe8l1JYKHmKn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bt1puqT4AE3peMVAVk/WeWGp1QIgBvRMbNkwF6i8+JVv3CfTHKvFd8e00+GYPbXJ</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Zb1drKEAdwBep3P531bA57U2SH3QSeAyepGaDIShEhKEGHWWgXFFWAAAAXA5cNrL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AAAEAwBIMEYCIQCQSONppELPODh65oFT5ZAGsSQz4FsjNNZedgS7WqzLnQIhAMAr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u0QUuoE3RWngfhI6W7n1kxkEmd0vSZTe6+Ql+JVuMA0GCSqGSIb3DQEBCwUAA4IB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AQCDU8CVusGstVk1lAmrtg3DyYhNV1UnKyLk3RrHKumwYz5mC25bWGoLVKvvpwxB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N3zA329/9JZq0mnn0vmPMxjTDvh9sVQ7g4znwha/KJfzL8AZKUdldD9O+hDOtlHt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qVqITZPCAI/ANvbHdZiMEePB8eA+oTiw2ucChqLlsop5Mio8ckg7aXG4/QfCAIDb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vkoffK44rs4UEpsaqGe9QqMJjTuO7ZCZrFd1m3geq2ARKPHgPoPM6UbDdqgOTNQo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9C0F5ZlOkOgV/qshvpTO4YzE7TB2U571eYEqNXH48syVx8XSk3P7FjM7FIZ2IzbJ</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SEipZJm8DsP10fFXpToIn+zKoQAxAA==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-----END PKCS7-----</a:t>
            </a:r>
          </a:p>
        </p:txBody>
      </p:sp>
      <p:sp>
        <p:nvSpPr>
          <p:cNvPr id="211" name="PKCS#7">
            <a:extLst>
              <a:ext uri="{FF2B5EF4-FFF2-40B4-BE49-F238E27FC236}">
                <a16:creationId xmlns:a16="http://schemas.microsoft.com/office/drawing/2014/main" id="{96D7AA1B-521F-640A-CA46-64E8319A4839}"/>
              </a:ext>
            </a:extLst>
          </p:cNvPr>
          <p:cNvSpPr/>
          <p:nvPr/>
        </p:nvSpPr>
        <p:spPr>
          <a:xfrm>
            <a:off x="7170738" y="106363"/>
            <a:ext cx="1270000" cy="477837"/>
          </a:xfrm>
          <a:prstGeom prst="rect">
            <a:avLst/>
          </a:prstGeom>
          <a:solidFill>
            <a:schemeClr val="accent2"/>
          </a:solidFill>
          <a:ln w="25400">
            <a:solidFill>
              <a:srgbClr val="8C3A38"/>
            </a:solidFill>
          </a:ln>
          <a:effectLst>
            <a:outerShdw blurRad="38100" dist="23000" dir="5400000" rotWithShape="0">
              <a:srgbClr val="000000">
                <a:alpha val="35000"/>
              </a:srgbClr>
            </a:outerShdw>
          </a:effectLst>
        </p:spPr>
        <p:txBody>
          <a:bodyPr lIns="45719" rIns="45719" anchor="ctr"/>
          <a:lstStyle>
            <a:lvl1pPr>
              <a:defRPr>
                <a:solidFill>
                  <a:srgbClr val="FFFFFF"/>
                </a:solidFill>
              </a:defRPr>
            </a:lvl1pPr>
          </a:lstStyle>
          <a:p>
            <a:pPr>
              <a:defRPr/>
            </a:pPr>
            <a:r>
              <a:t>PKCS#7</a:t>
            </a:r>
          </a:p>
        </p:txBody>
      </p:sp>
      <p:sp>
        <p:nvSpPr>
          <p:cNvPr id="203787" name="Base64">
            <a:extLst>
              <a:ext uri="{FF2B5EF4-FFF2-40B4-BE49-F238E27FC236}">
                <a16:creationId xmlns:a16="http://schemas.microsoft.com/office/drawing/2014/main" id="{6026580D-16F6-8716-9D9C-EE95CAFB8A42}"/>
              </a:ext>
            </a:extLst>
          </p:cNvPr>
          <p:cNvSpPr txBox="1">
            <a:spLocks noChangeArrowheads="1"/>
          </p:cNvSpPr>
          <p:nvPr/>
        </p:nvSpPr>
        <p:spPr bwMode="auto">
          <a:xfrm>
            <a:off x="7161213" y="3906838"/>
            <a:ext cx="7731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19" rIns="45719">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Base64</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iterate>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itle 1">
            <a:extLst>
              <a:ext uri="{FF2B5EF4-FFF2-40B4-BE49-F238E27FC236}">
                <a16:creationId xmlns:a16="http://schemas.microsoft.com/office/drawing/2014/main" id="{F0C71DF2-F3D6-AED1-232A-011EF4E90FE9}"/>
              </a:ext>
            </a:extLst>
          </p:cNvPr>
          <p:cNvSpPr>
            <a:spLocks noGrp="1"/>
          </p:cNvSpPr>
          <p:nvPr>
            <p:ph type="title"/>
          </p:nvPr>
        </p:nvSpPr>
        <p:spPr>
          <a:xfrm>
            <a:off x="468313" y="722313"/>
            <a:ext cx="5327650" cy="4398962"/>
          </a:xfrm>
        </p:spPr>
        <p:txBody>
          <a:bodyPr/>
          <a:lstStyle/>
          <a:p>
            <a:pPr algn="l"/>
            <a:r>
              <a:rPr lang="en-US" altLang="en-US" sz="3900" b="1">
                <a:solidFill>
                  <a:srgbClr val="C00000"/>
                </a:solidFill>
              </a:rPr>
              <a:t>Digital Certificates</a:t>
            </a:r>
            <a:br>
              <a:rPr lang="en-US" altLang="en-US" sz="3900" b="1">
                <a:solidFill>
                  <a:srgbClr val="C00000"/>
                </a:solidFill>
              </a:rPr>
            </a:br>
            <a:r>
              <a:rPr lang="en-US" altLang="en-US" sz="1800">
                <a:solidFill>
                  <a:srgbClr val="C00000"/>
                </a:solidFill>
              </a:rPr>
              <a:t> 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Digital Certificate Passing </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US" altLang="en-US" sz="1800">
                <a:solidFill>
                  <a:srgbClr val="C00000"/>
                </a:solidFill>
              </a:rPr>
              <a:t>http://asecuritysite.com/crypto06</a:t>
            </a:r>
            <a:br>
              <a:rPr lang="en-US" altLang="en-US" sz="1800">
                <a:solidFill>
                  <a:srgbClr val="C00000"/>
                </a:solidFill>
              </a:rPr>
            </a:br>
            <a:r>
              <a:rPr lang="en-US" altLang="en-US" sz="1800">
                <a:solidFill>
                  <a:srgbClr val="C00000"/>
                </a:solidFill>
              </a:rPr>
              <a:t>http://asecuritysite.com/encryption</a:t>
            </a:r>
            <a:br>
              <a:rPr lang="en-US" altLang="en-US" sz="1800">
                <a:solidFill>
                  <a:srgbClr val="C00000"/>
                </a:solidFill>
              </a:rPr>
            </a:br>
            <a:endParaRPr lang="en-US" altLang="en-US" sz="1800">
              <a:solidFill>
                <a:srgbClr val="C00000"/>
              </a:solidFill>
            </a:endParaRPr>
          </a:p>
        </p:txBody>
      </p:sp>
      <p:pic>
        <p:nvPicPr>
          <p:cNvPr id="204802" name="Picture 1" descr="Text&#10;&#10;Description automatically generated">
            <a:extLst>
              <a:ext uri="{FF2B5EF4-FFF2-40B4-BE49-F238E27FC236}">
                <a16:creationId xmlns:a16="http://schemas.microsoft.com/office/drawing/2014/main" id="{1FF494EA-05D6-6C3D-0740-5E959487B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5">
            <a:extLst>
              <a:ext uri="{FF2B5EF4-FFF2-40B4-BE49-F238E27FC236}">
                <a16:creationId xmlns:a16="http://schemas.microsoft.com/office/drawing/2014/main" id="{133ABA75-DDD2-75B8-F24B-8B511C1118EE}"/>
              </a:ext>
            </a:extLst>
          </p:cNvPr>
          <p:cNvSpPr>
            <a:spLocks noGrp="1"/>
          </p:cNvSpPr>
          <p:nvPr>
            <p:ph type="title"/>
          </p:nvPr>
        </p:nvSpPr>
        <p:spPr/>
        <p:txBody>
          <a:bodyPr/>
          <a:lstStyle/>
          <a:p>
            <a:endParaRPr lang="en-US" altLang="en-US"/>
          </a:p>
        </p:txBody>
      </p:sp>
      <p:pic>
        <p:nvPicPr>
          <p:cNvPr id="205826" name="Object 4" descr="Object 4">
            <a:extLst>
              <a:ext uri="{FF2B5EF4-FFF2-40B4-BE49-F238E27FC236}">
                <a16:creationId xmlns:a16="http://schemas.microsoft.com/office/drawing/2014/main" id="{FEBEC1AE-4AD5-8F7C-23D7-59B90A35A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5">
            <a:extLst>
              <a:ext uri="{FF2B5EF4-FFF2-40B4-BE49-F238E27FC236}">
                <a16:creationId xmlns:a16="http://schemas.microsoft.com/office/drawing/2014/main" id="{58D43C27-003B-047D-2963-16573D3ABC37}"/>
              </a:ext>
            </a:extLst>
          </p:cNvPr>
          <p:cNvSpPr>
            <a:spLocks noGrp="1"/>
          </p:cNvSpPr>
          <p:nvPr>
            <p:ph type="title"/>
          </p:nvPr>
        </p:nvSpPr>
        <p:spPr/>
        <p:txBody>
          <a:bodyPr/>
          <a:lstStyle/>
          <a:p>
            <a:endParaRPr lang="en-US" altLang="en-US"/>
          </a:p>
        </p:txBody>
      </p:sp>
      <p:pic>
        <p:nvPicPr>
          <p:cNvPr id="206850" name="Object 4" descr="Object 4">
            <a:extLst>
              <a:ext uri="{FF2B5EF4-FFF2-40B4-BE49-F238E27FC236}">
                <a16:creationId xmlns:a16="http://schemas.microsoft.com/office/drawing/2014/main" id="{C5B3EBBC-9A98-7E47-E706-D35CBDF51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5">
            <a:extLst>
              <a:ext uri="{FF2B5EF4-FFF2-40B4-BE49-F238E27FC236}">
                <a16:creationId xmlns:a16="http://schemas.microsoft.com/office/drawing/2014/main" id="{8827D54C-C26C-FA30-0A97-FF675D4EFF1F}"/>
              </a:ext>
            </a:extLst>
          </p:cNvPr>
          <p:cNvSpPr>
            <a:spLocks noGrp="1"/>
          </p:cNvSpPr>
          <p:nvPr>
            <p:ph type="title"/>
          </p:nvPr>
        </p:nvSpPr>
        <p:spPr/>
        <p:txBody>
          <a:bodyPr/>
          <a:lstStyle/>
          <a:p>
            <a:endParaRPr lang="en-US" altLang="en-US"/>
          </a:p>
        </p:txBody>
      </p:sp>
      <p:pic>
        <p:nvPicPr>
          <p:cNvPr id="207874" name="Object 4" descr="Object 4">
            <a:extLst>
              <a:ext uri="{FF2B5EF4-FFF2-40B4-BE49-F238E27FC236}">
                <a16:creationId xmlns:a16="http://schemas.microsoft.com/office/drawing/2014/main" id="{29DED68D-C8AE-83D5-0AE2-F47CD8CD9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C93BE2F4-25DE-9E65-1738-9CE9B74026AB}"/>
              </a:ext>
            </a:extLst>
          </p:cNvPr>
          <p:cNvSpPr>
            <a:spLocks noGrp="1"/>
          </p:cNvSpPr>
          <p:nvPr>
            <p:ph type="title"/>
          </p:nvPr>
        </p:nvSpPr>
        <p:spPr/>
        <p:txBody>
          <a:bodyPr/>
          <a:lstStyle/>
          <a:p>
            <a:endParaRPr lang="en-US" altLang="en-US"/>
          </a:p>
        </p:txBody>
      </p:sp>
      <p:sp>
        <p:nvSpPr>
          <p:cNvPr id="40962" name="Content Placeholder 2">
            <a:extLst>
              <a:ext uri="{FF2B5EF4-FFF2-40B4-BE49-F238E27FC236}">
                <a16:creationId xmlns:a16="http://schemas.microsoft.com/office/drawing/2014/main" id="{6AA29C3B-FB5A-2904-7E37-656CD8B1C988}"/>
              </a:ext>
            </a:extLst>
          </p:cNvPr>
          <p:cNvSpPr>
            <a:spLocks noGrp="1"/>
          </p:cNvSpPr>
          <p:nvPr>
            <p:ph idx="1"/>
          </p:nvPr>
        </p:nvSpPr>
        <p:spPr/>
        <p:txBody>
          <a:bodyPr/>
          <a:lstStyle/>
          <a:p>
            <a:endParaRPr lang="en-US" altLang="en-US"/>
          </a:p>
        </p:txBody>
      </p:sp>
      <p:pic>
        <p:nvPicPr>
          <p:cNvPr id="40963" name="Picture 3">
            <a:extLst>
              <a:ext uri="{FF2B5EF4-FFF2-40B4-BE49-F238E27FC236}">
                <a16:creationId xmlns:a16="http://schemas.microsoft.com/office/drawing/2014/main" id="{E42805B5-07AF-4B6C-B1A2-71806E1771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5">
            <a:extLst>
              <a:ext uri="{FF2B5EF4-FFF2-40B4-BE49-F238E27FC236}">
                <a16:creationId xmlns:a16="http://schemas.microsoft.com/office/drawing/2014/main" id="{BA2FD38D-0989-4969-2043-4ADC5F5443BE}"/>
              </a:ext>
            </a:extLst>
          </p:cNvPr>
          <p:cNvSpPr>
            <a:spLocks noGrp="1"/>
          </p:cNvSpPr>
          <p:nvPr>
            <p:ph type="title"/>
          </p:nvPr>
        </p:nvSpPr>
        <p:spPr/>
        <p:txBody>
          <a:bodyPr/>
          <a:lstStyle/>
          <a:p>
            <a:endParaRPr lang="en-US" altLang="en-US"/>
          </a:p>
        </p:txBody>
      </p:sp>
      <p:pic>
        <p:nvPicPr>
          <p:cNvPr id="208898" name="Object 4" descr="Object 4">
            <a:extLst>
              <a:ext uri="{FF2B5EF4-FFF2-40B4-BE49-F238E27FC236}">
                <a16:creationId xmlns:a16="http://schemas.microsoft.com/office/drawing/2014/main" id="{35E9FDCD-AFB1-7CF4-0972-6A0CA297C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5">
            <a:extLst>
              <a:ext uri="{FF2B5EF4-FFF2-40B4-BE49-F238E27FC236}">
                <a16:creationId xmlns:a16="http://schemas.microsoft.com/office/drawing/2014/main" id="{BC3335EB-8712-1C2A-C4CD-CBA4EE35D7F9}"/>
              </a:ext>
            </a:extLst>
          </p:cNvPr>
          <p:cNvSpPr>
            <a:spLocks noGrp="1"/>
          </p:cNvSpPr>
          <p:nvPr>
            <p:ph type="title"/>
          </p:nvPr>
        </p:nvSpPr>
        <p:spPr/>
        <p:txBody>
          <a:bodyPr/>
          <a:lstStyle/>
          <a:p>
            <a:endParaRPr lang="en-US" altLang="en-US"/>
          </a:p>
        </p:txBody>
      </p:sp>
      <p:pic>
        <p:nvPicPr>
          <p:cNvPr id="209922" name="Object 4" descr="Object 4">
            <a:extLst>
              <a:ext uri="{FF2B5EF4-FFF2-40B4-BE49-F238E27FC236}">
                <a16:creationId xmlns:a16="http://schemas.microsoft.com/office/drawing/2014/main" id="{2318D122-E808-577A-6E62-7F3C22B6A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5">
            <a:extLst>
              <a:ext uri="{FF2B5EF4-FFF2-40B4-BE49-F238E27FC236}">
                <a16:creationId xmlns:a16="http://schemas.microsoft.com/office/drawing/2014/main" id="{7D674351-95E6-65B1-C6EC-3AC14CD88085}"/>
              </a:ext>
            </a:extLst>
          </p:cNvPr>
          <p:cNvSpPr>
            <a:spLocks noGrp="1"/>
          </p:cNvSpPr>
          <p:nvPr>
            <p:ph type="title"/>
          </p:nvPr>
        </p:nvSpPr>
        <p:spPr/>
        <p:txBody>
          <a:bodyPr/>
          <a:lstStyle/>
          <a:p>
            <a:endParaRPr lang="en-US" altLang="en-US"/>
          </a:p>
        </p:txBody>
      </p:sp>
      <p:pic>
        <p:nvPicPr>
          <p:cNvPr id="210946" name="Object 4" descr="Object 4">
            <a:extLst>
              <a:ext uri="{FF2B5EF4-FFF2-40B4-BE49-F238E27FC236}">
                <a16:creationId xmlns:a16="http://schemas.microsoft.com/office/drawing/2014/main" id="{095177C2-34EE-D904-1678-3C3193B87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5">
            <a:extLst>
              <a:ext uri="{FF2B5EF4-FFF2-40B4-BE49-F238E27FC236}">
                <a16:creationId xmlns:a16="http://schemas.microsoft.com/office/drawing/2014/main" id="{CC82F862-7630-2A61-0546-F886A57A2234}"/>
              </a:ext>
            </a:extLst>
          </p:cNvPr>
          <p:cNvSpPr>
            <a:spLocks noGrp="1"/>
          </p:cNvSpPr>
          <p:nvPr>
            <p:ph type="title"/>
          </p:nvPr>
        </p:nvSpPr>
        <p:spPr/>
        <p:txBody>
          <a:bodyPr/>
          <a:lstStyle/>
          <a:p>
            <a:endParaRPr lang="en-US" altLang="en-US"/>
          </a:p>
        </p:txBody>
      </p:sp>
      <p:pic>
        <p:nvPicPr>
          <p:cNvPr id="211970" name="Object 4" descr="Object 4">
            <a:extLst>
              <a:ext uri="{FF2B5EF4-FFF2-40B4-BE49-F238E27FC236}">
                <a16:creationId xmlns:a16="http://schemas.microsoft.com/office/drawing/2014/main" id="{91E2FD42-C8E4-B011-F7D0-ADB6AFD2A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5">
            <a:extLst>
              <a:ext uri="{FF2B5EF4-FFF2-40B4-BE49-F238E27FC236}">
                <a16:creationId xmlns:a16="http://schemas.microsoft.com/office/drawing/2014/main" id="{864FBDEF-952E-A626-5F3C-36382B7177DB}"/>
              </a:ext>
            </a:extLst>
          </p:cNvPr>
          <p:cNvSpPr>
            <a:spLocks noGrp="1"/>
          </p:cNvSpPr>
          <p:nvPr>
            <p:ph type="title"/>
          </p:nvPr>
        </p:nvSpPr>
        <p:spPr/>
        <p:txBody>
          <a:bodyPr/>
          <a:lstStyle/>
          <a:p>
            <a:endParaRPr lang="en-US" altLang="en-US"/>
          </a:p>
        </p:txBody>
      </p:sp>
      <p:pic>
        <p:nvPicPr>
          <p:cNvPr id="212994" name="Object 4" descr="Object 4">
            <a:extLst>
              <a:ext uri="{FF2B5EF4-FFF2-40B4-BE49-F238E27FC236}">
                <a16:creationId xmlns:a16="http://schemas.microsoft.com/office/drawing/2014/main" id="{AC0F1725-A088-A14D-6168-91E8AD417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5">
            <a:extLst>
              <a:ext uri="{FF2B5EF4-FFF2-40B4-BE49-F238E27FC236}">
                <a16:creationId xmlns:a16="http://schemas.microsoft.com/office/drawing/2014/main" id="{1C7F6A35-8017-5F6E-946D-82435FC66B40}"/>
              </a:ext>
            </a:extLst>
          </p:cNvPr>
          <p:cNvSpPr>
            <a:spLocks noGrp="1"/>
          </p:cNvSpPr>
          <p:nvPr>
            <p:ph type="title"/>
          </p:nvPr>
        </p:nvSpPr>
        <p:spPr/>
        <p:txBody>
          <a:bodyPr/>
          <a:lstStyle/>
          <a:p>
            <a:endParaRPr lang="en-US" altLang="en-US"/>
          </a:p>
        </p:txBody>
      </p:sp>
      <p:pic>
        <p:nvPicPr>
          <p:cNvPr id="214018" name="Object 4" descr="Object 4">
            <a:extLst>
              <a:ext uri="{FF2B5EF4-FFF2-40B4-BE49-F238E27FC236}">
                <a16:creationId xmlns:a16="http://schemas.microsoft.com/office/drawing/2014/main" id="{DB095D34-7A5E-5B26-AD76-4A3554E38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5">
            <a:extLst>
              <a:ext uri="{FF2B5EF4-FFF2-40B4-BE49-F238E27FC236}">
                <a16:creationId xmlns:a16="http://schemas.microsoft.com/office/drawing/2014/main" id="{42BDFA65-CE2F-7C64-B802-FB0D061237C6}"/>
              </a:ext>
            </a:extLst>
          </p:cNvPr>
          <p:cNvSpPr>
            <a:spLocks noGrp="1"/>
          </p:cNvSpPr>
          <p:nvPr>
            <p:ph type="title"/>
          </p:nvPr>
        </p:nvSpPr>
        <p:spPr/>
        <p:txBody>
          <a:bodyPr/>
          <a:lstStyle/>
          <a:p>
            <a:endParaRPr lang="en-US" altLang="en-US"/>
          </a:p>
        </p:txBody>
      </p:sp>
      <p:pic>
        <p:nvPicPr>
          <p:cNvPr id="215042" name="Object 4" descr="Object 4">
            <a:extLst>
              <a:ext uri="{FF2B5EF4-FFF2-40B4-BE49-F238E27FC236}">
                <a16:creationId xmlns:a16="http://schemas.microsoft.com/office/drawing/2014/main" id="{D2547FB8-0643-8020-E652-E1DBCDCBC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5">
            <a:extLst>
              <a:ext uri="{FF2B5EF4-FFF2-40B4-BE49-F238E27FC236}">
                <a16:creationId xmlns:a16="http://schemas.microsoft.com/office/drawing/2014/main" id="{3C92BB22-2098-F424-D5B5-2B3FBCB427B5}"/>
              </a:ext>
            </a:extLst>
          </p:cNvPr>
          <p:cNvSpPr>
            <a:spLocks noGrp="1"/>
          </p:cNvSpPr>
          <p:nvPr>
            <p:ph type="title"/>
          </p:nvPr>
        </p:nvSpPr>
        <p:spPr/>
        <p:txBody>
          <a:bodyPr/>
          <a:lstStyle/>
          <a:p>
            <a:endParaRPr lang="en-US" altLang="en-US"/>
          </a:p>
        </p:txBody>
      </p:sp>
      <p:pic>
        <p:nvPicPr>
          <p:cNvPr id="216066" name="Object 4" descr="Object 4">
            <a:extLst>
              <a:ext uri="{FF2B5EF4-FFF2-40B4-BE49-F238E27FC236}">
                <a16:creationId xmlns:a16="http://schemas.microsoft.com/office/drawing/2014/main" id="{BB7D0163-DD44-A370-D7D6-691FCC3AA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Title 1">
            <a:extLst>
              <a:ext uri="{FF2B5EF4-FFF2-40B4-BE49-F238E27FC236}">
                <a16:creationId xmlns:a16="http://schemas.microsoft.com/office/drawing/2014/main" id="{0B077E1E-AA52-4D0D-3EFC-29865C35CEFB}"/>
              </a:ext>
            </a:extLst>
          </p:cNvPr>
          <p:cNvSpPr>
            <a:spLocks noGrp="1"/>
          </p:cNvSpPr>
          <p:nvPr>
            <p:ph type="title"/>
          </p:nvPr>
        </p:nvSpPr>
        <p:spPr>
          <a:xfrm>
            <a:off x="468313" y="209550"/>
            <a:ext cx="5327650" cy="4965700"/>
          </a:xfrm>
        </p:spPr>
        <p:txBody>
          <a:bodyPr/>
          <a:lstStyle/>
          <a:p>
            <a:pPr algn="l"/>
            <a:r>
              <a:rPr lang="en-US" altLang="en-US" sz="3900" b="1">
                <a:solidFill>
                  <a:srgbClr val="C00000"/>
                </a:solidFill>
              </a:rPr>
              <a:t>Chapter 6: Digital Certificates</a:t>
            </a:r>
            <a:br>
              <a:rPr lang="en-US" altLang="en-US" sz="3900" b="1">
                <a:solidFill>
                  <a:srgbClr val="C00000"/>
                </a:solidFill>
              </a:rPr>
            </a:br>
            <a:r>
              <a:rPr lang="en-US" altLang="en-US" sz="1800">
                <a:solidFill>
                  <a:srgbClr val="C00000"/>
                </a:solidFill>
              </a:rPr>
              <a:t>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Digital Certificate Passing</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GB" altLang="en-US" sz="1800">
                <a:solidFill>
                  <a:srgbClr val="C00000"/>
                </a:solidFill>
              </a:rPr>
              <a:t>https://asecuritysite.com/tunnelling</a:t>
            </a:r>
            <a:br>
              <a:rPr lang="en-US" altLang="en-US" sz="1800">
                <a:solidFill>
                  <a:srgbClr val="C00000"/>
                </a:solidFill>
              </a:rPr>
            </a:br>
            <a:endParaRPr lang="en-US" altLang="en-US" sz="1800">
              <a:solidFill>
                <a:srgbClr val="C00000"/>
              </a:solidFill>
            </a:endParaRPr>
          </a:p>
        </p:txBody>
      </p:sp>
      <p:pic>
        <p:nvPicPr>
          <p:cNvPr id="217090" name="Picture 1" descr="Text&#10;&#10;Description automatically generated">
            <a:extLst>
              <a:ext uri="{FF2B5EF4-FFF2-40B4-BE49-F238E27FC236}">
                <a16:creationId xmlns:a16="http://schemas.microsoft.com/office/drawing/2014/main" id="{26030B48-8E5F-601B-B9D2-8A08FD2E1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a:extLst>
              <a:ext uri="{FF2B5EF4-FFF2-40B4-BE49-F238E27FC236}">
                <a16:creationId xmlns:a16="http://schemas.microsoft.com/office/drawing/2014/main" id="{ED4CF588-D9A1-91F6-3321-D37C56BAFA39}"/>
              </a:ext>
            </a:extLst>
          </p:cNvPr>
          <p:cNvSpPr>
            <a:spLocks noGrp="1"/>
          </p:cNvSpPr>
          <p:nvPr>
            <p:ph type="title"/>
          </p:nvPr>
        </p:nvSpPr>
        <p:spPr/>
        <p:txBody>
          <a:bodyPr/>
          <a:lstStyle/>
          <a:p>
            <a:endParaRPr lang="en-US" altLang="en-US"/>
          </a:p>
        </p:txBody>
      </p:sp>
      <p:sp>
        <p:nvSpPr>
          <p:cNvPr id="218114" name="Content Placeholder 2">
            <a:extLst>
              <a:ext uri="{FF2B5EF4-FFF2-40B4-BE49-F238E27FC236}">
                <a16:creationId xmlns:a16="http://schemas.microsoft.com/office/drawing/2014/main" id="{F38DB10E-C2C1-ECF0-3108-E17A27061EF5}"/>
              </a:ext>
            </a:extLst>
          </p:cNvPr>
          <p:cNvSpPr>
            <a:spLocks noGrp="1"/>
          </p:cNvSpPr>
          <p:nvPr>
            <p:ph type="body" idx="1"/>
          </p:nvPr>
        </p:nvSpPr>
        <p:spPr/>
        <p:txBody>
          <a:bodyPr/>
          <a:lstStyle/>
          <a:p>
            <a:endParaRPr lang="en-US" altLang="en-US"/>
          </a:p>
        </p:txBody>
      </p:sp>
      <p:pic>
        <p:nvPicPr>
          <p:cNvPr id="218115" name="Picture 4" descr="Picture 4">
            <a:extLst>
              <a:ext uri="{FF2B5EF4-FFF2-40B4-BE49-F238E27FC236}">
                <a16:creationId xmlns:a16="http://schemas.microsoft.com/office/drawing/2014/main" id="{A048B08D-0069-5749-E35A-980A5ECA0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31993C78-19C6-25A6-A52D-74332E8D235E}"/>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Symmetric Key</a:t>
            </a: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b="1">
                <a:solidFill>
                  <a:srgbClr val="C00000"/>
                </a:solidFill>
              </a:rPr>
              <a:t>Block or Stream?</a:t>
            </a:r>
            <a:br>
              <a:rPr lang="en-US" altLang="en-US" sz="200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https://asecuritysite.com/symmetric</a:t>
            </a:r>
          </a:p>
        </p:txBody>
      </p:sp>
      <p:pic>
        <p:nvPicPr>
          <p:cNvPr id="43010" name="Content Placeholder 3" descr="Text, whiteboard&#10;&#10;Description automatically generated">
            <a:extLst>
              <a:ext uri="{FF2B5EF4-FFF2-40B4-BE49-F238E27FC236}">
                <a16:creationId xmlns:a16="http://schemas.microsoft.com/office/drawing/2014/main" id="{244A5476-7990-D6A3-82B8-58678B9161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itle 1">
            <a:extLst>
              <a:ext uri="{FF2B5EF4-FFF2-40B4-BE49-F238E27FC236}">
                <a16:creationId xmlns:a16="http://schemas.microsoft.com/office/drawing/2014/main" id="{82177FAF-9A13-95D1-8AA4-6650EC6CFD46}"/>
              </a:ext>
            </a:extLst>
          </p:cNvPr>
          <p:cNvSpPr>
            <a:spLocks noGrp="1"/>
          </p:cNvSpPr>
          <p:nvPr>
            <p:ph type="title"/>
          </p:nvPr>
        </p:nvSpPr>
        <p:spPr/>
        <p:txBody>
          <a:bodyPr/>
          <a:lstStyle/>
          <a:p>
            <a:endParaRPr lang="en-US" altLang="en-US"/>
          </a:p>
        </p:txBody>
      </p:sp>
      <p:sp>
        <p:nvSpPr>
          <p:cNvPr id="219138" name="Content Placeholder 2">
            <a:extLst>
              <a:ext uri="{FF2B5EF4-FFF2-40B4-BE49-F238E27FC236}">
                <a16:creationId xmlns:a16="http://schemas.microsoft.com/office/drawing/2014/main" id="{45E9CD1F-F946-F5A7-7924-EF6BA5A80356}"/>
              </a:ext>
            </a:extLst>
          </p:cNvPr>
          <p:cNvSpPr>
            <a:spLocks noGrp="1"/>
          </p:cNvSpPr>
          <p:nvPr>
            <p:ph type="body" idx="1"/>
          </p:nvPr>
        </p:nvSpPr>
        <p:spPr/>
        <p:txBody>
          <a:bodyPr/>
          <a:lstStyle/>
          <a:p>
            <a:endParaRPr lang="en-US" altLang="en-US"/>
          </a:p>
        </p:txBody>
      </p:sp>
      <p:pic>
        <p:nvPicPr>
          <p:cNvPr id="219139" name="Picture 3" descr="Picture 3">
            <a:extLst>
              <a:ext uri="{FF2B5EF4-FFF2-40B4-BE49-F238E27FC236}">
                <a16:creationId xmlns:a16="http://schemas.microsoft.com/office/drawing/2014/main" id="{0549B192-7048-A262-70CE-4973399D2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a:extLst>
              <a:ext uri="{FF2B5EF4-FFF2-40B4-BE49-F238E27FC236}">
                <a16:creationId xmlns:a16="http://schemas.microsoft.com/office/drawing/2014/main" id="{5A3B10EF-048F-4123-4F68-85384555894F}"/>
              </a:ext>
            </a:extLst>
          </p:cNvPr>
          <p:cNvSpPr>
            <a:spLocks noGrp="1"/>
          </p:cNvSpPr>
          <p:nvPr>
            <p:ph type="title"/>
          </p:nvPr>
        </p:nvSpPr>
        <p:spPr/>
        <p:txBody>
          <a:bodyPr/>
          <a:lstStyle/>
          <a:p>
            <a:endParaRPr lang="en-US" altLang="en-US"/>
          </a:p>
        </p:txBody>
      </p:sp>
      <p:sp>
        <p:nvSpPr>
          <p:cNvPr id="220162" name="Content Placeholder 2">
            <a:extLst>
              <a:ext uri="{FF2B5EF4-FFF2-40B4-BE49-F238E27FC236}">
                <a16:creationId xmlns:a16="http://schemas.microsoft.com/office/drawing/2014/main" id="{BDAE6269-C7D1-C90B-1778-0B0698F777AD}"/>
              </a:ext>
            </a:extLst>
          </p:cNvPr>
          <p:cNvSpPr>
            <a:spLocks noGrp="1"/>
          </p:cNvSpPr>
          <p:nvPr>
            <p:ph type="body" idx="1"/>
          </p:nvPr>
        </p:nvSpPr>
        <p:spPr/>
        <p:txBody>
          <a:bodyPr/>
          <a:lstStyle/>
          <a:p>
            <a:endParaRPr lang="en-US" altLang="en-US"/>
          </a:p>
        </p:txBody>
      </p:sp>
      <p:pic>
        <p:nvPicPr>
          <p:cNvPr id="220163" name="Picture 4" descr="Picture 4">
            <a:extLst>
              <a:ext uri="{FF2B5EF4-FFF2-40B4-BE49-F238E27FC236}">
                <a16:creationId xmlns:a16="http://schemas.microsoft.com/office/drawing/2014/main" id="{D4824F16-BDC0-9D5F-3991-E7A8AE28A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itle 1">
            <a:extLst>
              <a:ext uri="{FF2B5EF4-FFF2-40B4-BE49-F238E27FC236}">
                <a16:creationId xmlns:a16="http://schemas.microsoft.com/office/drawing/2014/main" id="{E529FD6F-2E57-7370-4CD1-9916163F6E32}"/>
              </a:ext>
            </a:extLst>
          </p:cNvPr>
          <p:cNvSpPr>
            <a:spLocks noGrp="1"/>
          </p:cNvSpPr>
          <p:nvPr>
            <p:ph type="title"/>
          </p:nvPr>
        </p:nvSpPr>
        <p:spPr/>
        <p:txBody>
          <a:bodyPr/>
          <a:lstStyle/>
          <a:p>
            <a:endParaRPr lang="en-US" altLang="en-US"/>
          </a:p>
        </p:txBody>
      </p:sp>
      <p:sp>
        <p:nvSpPr>
          <p:cNvPr id="221186" name="Content Placeholder 2">
            <a:extLst>
              <a:ext uri="{FF2B5EF4-FFF2-40B4-BE49-F238E27FC236}">
                <a16:creationId xmlns:a16="http://schemas.microsoft.com/office/drawing/2014/main" id="{13AFDC1E-630A-699C-DEDF-CDA4F71ACB48}"/>
              </a:ext>
            </a:extLst>
          </p:cNvPr>
          <p:cNvSpPr>
            <a:spLocks noGrp="1"/>
          </p:cNvSpPr>
          <p:nvPr>
            <p:ph type="body" idx="1"/>
          </p:nvPr>
        </p:nvSpPr>
        <p:spPr/>
        <p:txBody>
          <a:bodyPr/>
          <a:lstStyle/>
          <a:p>
            <a:endParaRPr lang="en-US" altLang="en-US"/>
          </a:p>
        </p:txBody>
      </p:sp>
      <p:pic>
        <p:nvPicPr>
          <p:cNvPr id="221187" name="Picture 4" descr="Picture 4">
            <a:extLst>
              <a:ext uri="{FF2B5EF4-FFF2-40B4-BE49-F238E27FC236}">
                <a16:creationId xmlns:a16="http://schemas.microsoft.com/office/drawing/2014/main" id="{E431D8F0-4933-F53F-F39B-27F519E38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a:extLst>
              <a:ext uri="{FF2B5EF4-FFF2-40B4-BE49-F238E27FC236}">
                <a16:creationId xmlns:a16="http://schemas.microsoft.com/office/drawing/2014/main" id="{C0C674EA-33A2-6041-D1EF-3C0AA6298C0B}"/>
              </a:ext>
            </a:extLst>
          </p:cNvPr>
          <p:cNvSpPr>
            <a:spLocks noGrp="1"/>
          </p:cNvSpPr>
          <p:nvPr>
            <p:ph type="title"/>
          </p:nvPr>
        </p:nvSpPr>
        <p:spPr/>
        <p:txBody>
          <a:bodyPr/>
          <a:lstStyle/>
          <a:p>
            <a:endParaRPr lang="en-US" altLang="en-US"/>
          </a:p>
        </p:txBody>
      </p:sp>
      <p:sp>
        <p:nvSpPr>
          <p:cNvPr id="222210" name="Content Placeholder 2">
            <a:extLst>
              <a:ext uri="{FF2B5EF4-FFF2-40B4-BE49-F238E27FC236}">
                <a16:creationId xmlns:a16="http://schemas.microsoft.com/office/drawing/2014/main" id="{399D489C-3150-407D-6AE9-CFAAB3048825}"/>
              </a:ext>
            </a:extLst>
          </p:cNvPr>
          <p:cNvSpPr>
            <a:spLocks noGrp="1"/>
          </p:cNvSpPr>
          <p:nvPr>
            <p:ph type="body" idx="1"/>
          </p:nvPr>
        </p:nvSpPr>
        <p:spPr/>
        <p:txBody>
          <a:bodyPr/>
          <a:lstStyle/>
          <a:p>
            <a:endParaRPr lang="en-US" altLang="en-US"/>
          </a:p>
        </p:txBody>
      </p:sp>
      <p:pic>
        <p:nvPicPr>
          <p:cNvPr id="222211" name="Picture 4" descr="Picture 4">
            <a:extLst>
              <a:ext uri="{FF2B5EF4-FFF2-40B4-BE49-F238E27FC236}">
                <a16:creationId xmlns:a16="http://schemas.microsoft.com/office/drawing/2014/main" id="{84D5DE94-FC29-53EF-5C00-490C5DBC5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B56876DC-BF50-F1D1-B4FD-87BCC432A4FD}"/>
              </a:ext>
            </a:extLst>
          </p:cNvPr>
          <p:cNvSpPr>
            <a:spLocks noGrp="1"/>
          </p:cNvSpPr>
          <p:nvPr>
            <p:ph type="title"/>
          </p:nvPr>
        </p:nvSpPr>
        <p:spPr/>
        <p:txBody>
          <a:bodyPr/>
          <a:lstStyle/>
          <a:p>
            <a:endParaRPr lang="en-US" altLang="en-US"/>
          </a:p>
        </p:txBody>
      </p:sp>
      <p:sp>
        <p:nvSpPr>
          <p:cNvPr id="223234" name="Content Placeholder 2">
            <a:extLst>
              <a:ext uri="{FF2B5EF4-FFF2-40B4-BE49-F238E27FC236}">
                <a16:creationId xmlns:a16="http://schemas.microsoft.com/office/drawing/2014/main" id="{B29EAA0B-5B82-74D5-D642-8A95EC651A25}"/>
              </a:ext>
            </a:extLst>
          </p:cNvPr>
          <p:cNvSpPr>
            <a:spLocks noGrp="1"/>
          </p:cNvSpPr>
          <p:nvPr>
            <p:ph type="body" idx="1"/>
          </p:nvPr>
        </p:nvSpPr>
        <p:spPr/>
        <p:txBody>
          <a:bodyPr/>
          <a:lstStyle/>
          <a:p>
            <a:endParaRPr lang="en-US" altLang="en-US"/>
          </a:p>
        </p:txBody>
      </p:sp>
      <p:pic>
        <p:nvPicPr>
          <p:cNvPr id="223235" name="Picture 3" descr="Picture 3">
            <a:extLst>
              <a:ext uri="{FF2B5EF4-FFF2-40B4-BE49-F238E27FC236}">
                <a16:creationId xmlns:a16="http://schemas.microsoft.com/office/drawing/2014/main" id="{C63B6281-7C18-08FC-C223-1197C20B2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3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902B8C4D-FF06-2DD0-58C7-475D5893095B}"/>
              </a:ext>
            </a:extLst>
          </p:cNvPr>
          <p:cNvSpPr>
            <a:spLocks noGrp="1"/>
          </p:cNvSpPr>
          <p:nvPr>
            <p:ph type="title"/>
          </p:nvPr>
        </p:nvSpPr>
        <p:spPr/>
        <p:txBody>
          <a:bodyPr/>
          <a:lstStyle/>
          <a:p>
            <a:endParaRPr lang="en-US" altLang="en-US"/>
          </a:p>
        </p:txBody>
      </p:sp>
      <p:sp>
        <p:nvSpPr>
          <p:cNvPr id="224258" name="Content Placeholder 2">
            <a:extLst>
              <a:ext uri="{FF2B5EF4-FFF2-40B4-BE49-F238E27FC236}">
                <a16:creationId xmlns:a16="http://schemas.microsoft.com/office/drawing/2014/main" id="{E67A21B8-7842-038F-D612-5DEA91867E2C}"/>
              </a:ext>
            </a:extLst>
          </p:cNvPr>
          <p:cNvSpPr>
            <a:spLocks noGrp="1"/>
          </p:cNvSpPr>
          <p:nvPr>
            <p:ph type="body" idx="1"/>
          </p:nvPr>
        </p:nvSpPr>
        <p:spPr/>
        <p:txBody>
          <a:bodyPr/>
          <a:lstStyle/>
          <a:p>
            <a:endParaRPr lang="en-US" altLang="en-US"/>
          </a:p>
        </p:txBody>
      </p:sp>
      <p:pic>
        <p:nvPicPr>
          <p:cNvPr id="224259" name="Picture 3" descr="Picture 3">
            <a:extLst>
              <a:ext uri="{FF2B5EF4-FFF2-40B4-BE49-F238E27FC236}">
                <a16:creationId xmlns:a16="http://schemas.microsoft.com/office/drawing/2014/main" id="{5BA19168-F037-5887-199F-3D712FF92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3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840A99AA-82BA-2EBE-55AB-1DAA677A9ECB}"/>
              </a:ext>
            </a:extLst>
          </p:cNvPr>
          <p:cNvSpPr>
            <a:spLocks noGrp="1"/>
          </p:cNvSpPr>
          <p:nvPr>
            <p:ph type="title"/>
          </p:nvPr>
        </p:nvSpPr>
        <p:spPr/>
        <p:txBody>
          <a:bodyPr/>
          <a:lstStyle/>
          <a:p>
            <a:endParaRPr lang="en-US" altLang="en-US"/>
          </a:p>
        </p:txBody>
      </p:sp>
      <p:sp>
        <p:nvSpPr>
          <p:cNvPr id="225282" name="Content Placeholder 2">
            <a:extLst>
              <a:ext uri="{FF2B5EF4-FFF2-40B4-BE49-F238E27FC236}">
                <a16:creationId xmlns:a16="http://schemas.microsoft.com/office/drawing/2014/main" id="{3B4CE7BE-8580-0672-C9C5-C2D573D8A3FB}"/>
              </a:ext>
            </a:extLst>
          </p:cNvPr>
          <p:cNvSpPr>
            <a:spLocks noGrp="1"/>
          </p:cNvSpPr>
          <p:nvPr>
            <p:ph type="body" idx="1"/>
          </p:nvPr>
        </p:nvSpPr>
        <p:spPr/>
        <p:txBody>
          <a:bodyPr/>
          <a:lstStyle/>
          <a:p>
            <a:endParaRPr lang="en-US" altLang="en-US"/>
          </a:p>
        </p:txBody>
      </p:sp>
      <p:pic>
        <p:nvPicPr>
          <p:cNvPr id="225283" name="Picture 3" descr="Picture 3">
            <a:extLst>
              <a:ext uri="{FF2B5EF4-FFF2-40B4-BE49-F238E27FC236}">
                <a16:creationId xmlns:a16="http://schemas.microsoft.com/office/drawing/2014/main" id="{18FBF475-7526-A5EB-13CF-7C5C7279B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2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a:extLst>
              <a:ext uri="{FF2B5EF4-FFF2-40B4-BE49-F238E27FC236}">
                <a16:creationId xmlns:a16="http://schemas.microsoft.com/office/drawing/2014/main" id="{AFE3AA0A-358F-D039-4004-DD60162831D5}"/>
              </a:ext>
            </a:extLst>
          </p:cNvPr>
          <p:cNvSpPr>
            <a:spLocks noGrp="1"/>
          </p:cNvSpPr>
          <p:nvPr>
            <p:ph type="title"/>
          </p:nvPr>
        </p:nvSpPr>
        <p:spPr/>
        <p:txBody>
          <a:bodyPr/>
          <a:lstStyle/>
          <a:p>
            <a:endParaRPr lang="en-US" altLang="en-US"/>
          </a:p>
        </p:txBody>
      </p:sp>
      <p:sp>
        <p:nvSpPr>
          <p:cNvPr id="226306" name="Content Placeholder 2">
            <a:extLst>
              <a:ext uri="{FF2B5EF4-FFF2-40B4-BE49-F238E27FC236}">
                <a16:creationId xmlns:a16="http://schemas.microsoft.com/office/drawing/2014/main" id="{197D27B4-71F0-AE10-F214-F60A4F6A4941}"/>
              </a:ext>
            </a:extLst>
          </p:cNvPr>
          <p:cNvSpPr>
            <a:spLocks noGrp="1"/>
          </p:cNvSpPr>
          <p:nvPr>
            <p:ph type="body" idx="1"/>
          </p:nvPr>
        </p:nvSpPr>
        <p:spPr/>
        <p:txBody>
          <a:bodyPr/>
          <a:lstStyle/>
          <a:p>
            <a:endParaRPr lang="en-US" altLang="en-US"/>
          </a:p>
        </p:txBody>
      </p:sp>
      <p:pic>
        <p:nvPicPr>
          <p:cNvPr id="226307" name="Picture 3" descr="Picture 3">
            <a:extLst>
              <a:ext uri="{FF2B5EF4-FFF2-40B4-BE49-F238E27FC236}">
                <a16:creationId xmlns:a16="http://schemas.microsoft.com/office/drawing/2014/main" id="{F49DC84F-1245-2342-163D-BD23B5484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itle 1">
            <a:extLst>
              <a:ext uri="{FF2B5EF4-FFF2-40B4-BE49-F238E27FC236}">
                <a16:creationId xmlns:a16="http://schemas.microsoft.com/office/drawing/2014/main" id="{73AFB540-9C77-B26C-0E41-7C0CDFE036F6}"/>
              </a:ext>
            </a:extLst>
          </p:cNvPr>
          <p:cNvSpPr>
            <a:spLocks noGrp="1"/>
          </p:cNvSpPr>
          <p:nvPr>
            <p:ph type="title"/>
          </p:nvPr>
        </p:nvSpPr>
        <p:spPr/>
        <p:txBody>
          <a:bodyPr/>
          <a:lstStyle/>
          <a:p>
            <a:endParaRPr lang="en-US" altLang="en-US"/>
          </a:p>
        </p:txBody>
      </p:sp>
      <p:sp>
        <p:nvSpPr>
          <p:cNvPr id="227330" name="Content Placeholder 2">
            <a:extLst>
              <a:ext uri="{FF2B5EF4-FFF2-40B4-BE49-F238E27FC236}">
                <a16:creationId xmlns:a16="http://schemas.microsoft.com/office/drawing/2014/main" id="{A2128E58-401E-975D-EF1B-C80C86E62F99}"/>
              </a:ext>
            </a:extLst>
          </p:cNvPr>
          <p:cNvSpPr>
            <a:spLocks noGrp="1"/>
          </p:cNvSpPr>
          <p:nvPr>
            <p:ph type="body" idx="1"/>
          </p:nvPr>
        </p:nvSpPr>
        <p:spPr/>
        <p:txBody>
          <a:bodyPr/>
          <a:lstStyle/>
          <a:p>
            <a:endParaRPr lang="en-US" altLang="en-US"/>
          </a:p>
        </p:txBody>
      </p:sp>
      <p:pic>
        <p:nvPicPr>
          <p:cNvPr id="227331" name="Picture 3" descr="Picture 3">
            <a:extLst>
              <a:ext uri="{FF2B5EF4-FFF2-40B4-BE49-F238E27FC236}">
                <a16:creationId xmlns:a16="http://schemas.microsoft.com/office/drawing/2014/main" id="{00B00770-68E1-C358-F446-6859A595C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2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a:extLst>
              <a:ext uri="{FF2B5EF4-FFF2-40B4-BE49-F238E27FC236}">
                <a16:creationId xmlns:a16="http://schemas.microsoft.com/office/drawing/2014/main" id="{42E92E1D-1D62-5CF4-115F-E06CD829C447}"/>
              </a:ext>
            </a:extLst>
          </p:cNvPr>
          <p:cNvSpPr>
            <a:spLocks noGrp="1"/>
          </p:cNvSpPr>
          <p:nvPr>
            <p:ph type="title"/>
          </p:nvPr>
        </p:nvSpPr>
        <p:spPr/>
        <p:txBody>
          <a:bodyPr/>
          <a:lstStyle/>
          <a:p>
            <a:endParaRPr lang="en-US" altLang="en-US"/>
          </a:p>
        </p:txBody>
      </p:sp>
      <p:sp>
        <p:nvSpPr>
          <p:cNvPr id="228354" name="Content Placeholder 2">
            <a:extLst>
              <a:ext uri="{FF2B5EF4-FFF2-40B4-BE49-F238E27FC236}">
                <a16:creationId xmlns:a16="http://schemas.microsoft.com/office/drawing/2014/main" id="{A59BC757-A93B-E9C8-782B-351EE5EB355B}"/>
              </a:ext>
            </a:extLst>
          </p:cNvPr>
          <p:cNvSpPr>
            <a:spLocks noGrp="1"/>
          </p:cNvSpPr>
          <p:nvPr>
            <p:ph type="body" idx="1"/>
          </p:nvPr>
        </p:nvSpPr>
        <p:spPr/>
        <p:txBody>
          <a:bodyPr/>
          <a:lstStyle/>
          <a:p>
            <a:endParaRPr lang="en-US" altLang="en-US"/>
          </a:p>
        </p:txBody>
      </p:sp>
      <p:pic>
        <p:nvPicPr>
          <p:cNvPr id="228355" name="Picture 3" descr="Picture 3">
            <a:extLst>
              <a:ext uri="{FF2B5EF4-FFF2-40B4-BE49-F238E27FC236}">
                <a16:creationId xmlns:a16="http://schemas.microsoft.com/office/drawing/2014/main" id="{BC796958-B351-E3C8-E194-710C10DC6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B6A7C18-6585-0F64-C30C-D2391AC2DFFC}"/>
              </a:ext>
            </a:extLst>
          </p:cNvPr>
          <p:cNvSpPr>
            <a:spLocks noGrp="1"/>
          </p:cNvSpPr>
          <p:nvPr>
            <p:ph type="title"/>
          </p:nvPr>
        </p:nvSpPr>
        <p:spPr/>
        <p:txBody>
          <a:bodyPr/>
          <a:lstStyle/>
          <a:p>
            <a:pPr eaLnBrk="1" hangingPunct="1"/>
            <a:endParaRPr lang="en-GB" altLang="en-US"/>
          </a:p>
        </p:txBody>
      </p:sp>
      <p:sp>
        <p:nvSpPr>
          <p:cNvPr id="45058" name="Content Placeholder 2">
            <a:extLst>
              <a:ext uri="{FF2B5EF4-FFF2-40B4-BE49-F238E27FC236}">
                <a16:creationId xmlns:a16="http://schemas.microsoft.com/office/drawing/2014/main" id="{91F4E538-ACE4-5572-C296-E9283110DA5A}"/>
              </a:ext>
            </a:extLst>
          </p:cNvPr>
          <p:cNvSpPr>
            <a:spLocks noGrp="1"/>
          </p:cNvSpPr>
          <p:nvPr>
            <p:ph idx="1"/>
          </p:nvPr>
        </p:nvSpPr>
        <p:spPr/>
        <p:txBody>
          <a:bodyPr/>
          <a:lstStyle/>
          <a:p>
            <a:pPr eaLnBrk="1" hangingPunct="1"/>
            <a:endParaRPr lang="en-GB" altLang="en-US"/>
          </a:p>
        </p:txBody>
      </p:sp>
      <p:pic>
        <p:nvPicPr>
          <p:cNvPr id="45059" name="Picture 2">
            <a:extLst>
              <a:ext uri="{FF2B5EF4-FFF2-40B4-BE49-F238E27FC236}">
                <a16:creationId xmlns:a16="http://schemas.microsoft.com/office/drawing/2014/main" id="{675478BC-E742-29D7-A0A6-40D8A576D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5">
            <a:extLst>
              <a:ext uri="{FF2B5EF4-FFF2-40B4-BE49-F238E27FC236}">
                <a16:creationId xmlns:a16="http://schemas.microsoft.com/office/drawing/2014/main" id="{5A27C330-A68F-DD59-5381-EC5B4BB712A9}"/>
              </a:ext>
            </a:extLst>
          </p:cNvPr>
          <p:cNvSpPr>
            <a:spLocks noGrp="1"/>
          </p:cNvSpPr>
          <p:nvPr>
            <p:ph type="title"/>
          </p:nvPr>
        </p:nvSpPr>
        <p:spPr/>
        <p:txBody>
          <a:bodyPr/>
          <a:lstStyle/>
          <a:p>
            <a:endParaRPr lang="en-US" altLang="en-US"/>
          </a:p>
        </p:txBody>
      </p:sp>
      <p:pic>
        <p:nvPicPr>
          <p:cNvPr id="229378" name="Object 4" descr="Object 4">
            <a:extLst>
              <a:ext uri="{FF2B5EF4-FFF2-40B4-BE49-F238E27FC236}">
                <a16:creationId xmlns:a16="http://schemas.microsoft.com/office/drawing/2014/main" id="{0D62DDC4-D2E3-8730-6FCD-2C4AED00C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5">
            <a:extLst>
              <a:ext uri="{FF2B5EF4-FFF2-40B4-BE49-F238E27FC236}">
                <a16:creationId xmlns:a16="http://schemas.microsoft.com/office/drawing/2014/main" id="{961275DB-219E-33AA-7FA1-FD16DABA9BEF}"/>
              </a:ext>
            </a:extLst>
          </p:cNvPr>
          <p:cNvSpPr>
            <a:spLocks noGrp="1"/>
          </p:cNvSpPr>
          <p:nvPr>
            <p:ph type="title"/>
          </p:nvPr>
        </p:nvSpPr>
        <p:spPr/>
        <p:txBody>
          <a:bodyPr/>
          <a:lstStyle/>
          <a:p>
            <a:endParaRPr lang="en-US" altLang="en-US"/>
          </a:p>
        </p:txBody>
      </p:sp>
      <p:pic>
        <p:nvPicPr>
          <p:cNvPr id="230402" name="Object 4" descr="Object 4">
            <a:extLst>
              <a:ext uri="{FF2B5EF4-FFF2-40B4-BE49-F238E27FC236}">
                <a16:creationId xmlns:a16="http://schemas.microsoft.com/office/drawing/2014/main" id="{E5B52DF0-0637-DB89-A9FB-3D101AC5F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5">
            <a:extLst>
              <a:ext uri="{FF2B5EF4-FFF2-40B4-BE49-F238E27FC236}">
                <a16:creationId xmlns:a16="http://schemas.microsoft.com/office/drawing/2014/main" id="{795CC810-4336-588A-C0B7-08CBF927BE15}"/>
              </a:ext>
            </a:extLst>
          </p:cNvPr>
          <p:cNvSpPr>
            <a:spLocks noGrp="1"/>
          </p:cNvSpPr>
          <p:nvPr>
            <p:ph type="title"/>
          </p:nvPr>
        </p:nvSpPr>
        <p:spPr/>
        <p:txBody>
          <a:bodyPr/>
          <a:lstStyle/>
          <a:p>
            <a:endParaRPr lang="en-US" altLang="en-US"/>
          </a:p>
        </p:txBody>
      </p:sp>
      <p:pic>
        <p:nvPicPr>
          <p:cNvPr id="231426" name="Object 4" descr="Object 4">
            <a:extLst>
              <a:ext uri="{FF2B5EF4-FFF2-40B4-BE49-F238E27FC236}">
                <a16:creationId xmlns:a16="http://schemas.microsoft.com/office/drawing/2014/main" id="{E5CFC90B-B8D5-D732-5B0F-F33D79914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5">
            <a:extLst>
              <a:ext uri="{FF2B5EF4-FFF2-40B4-BE49-F238E27FC236}">
                <a16:creationId xmlns:a16="http://schemas.microsoft.com/office/drawing/2014/main" id="{F3989BEA-0CC0-247E-E527-7CE2A3EC2315}"/>
              </a:ext>
            </a:extLst>
          </p:cNvPr>
          <p:cNvSpPr>
            <a:spLocks noGrp="1"/>
          </p:cNvSpPr>
          <p:nvPr>
            <p:ph type="title"/>
          </p:nvPr>
        </p:nvSpPr>
        <p:spPr/>
        <p:txBody>
          <a:bodyPr/>
          <a:lstStyle/>
          <a:p>
            <a:endParaRPr lang="en-US" altLang="en-US"/>
          </a:p>
        </p:txBody>
      </p:sp>
      <p:pic>
        <p:nvPicPr>
          <p:cNvPr id="232450" name="Object 4" descr="Object 4">
            <a:extLst>
              <a:ext uri="{FF2B5EF4-FFF2-40B4-BE49-F238E27FC236}">
                <a16:creationId xmlns:a16="http://schemas.microsoft.com/office/drawing/2014/main" id="{0B810918-FC81-10B4-3517-2338A26D1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5">
            <a:extLst>
              <a:ext uri="{FF2B5EF4-FFF2-40B4-BE49-F238E27FC236}">
                <a16:creationId xmlns:a16="http://schemas.microsoft.com/office/drawing/2014/main" id="{8C53253F-2713-F9A8-499A-3FF3AF3B7A6F}"/>
              </a:ext>
            </a:extLst>
          </p:cNvPr>
          <p:cNvSpPr>
            <a:spLocks noGrp="1"/>
          </p:cNvSpPr>
          <p:nvPr>
            <p:ph type="title"/>
          </p:nvPr>
        </p:nvSpPr>
        <p:spPr/>
        <p:txBody>
          <a:bodyPr/>
          <a:lstStyle/>
          <a:p>
            <a:endParaRPr lang="en-US" altLang="en-US"/>
          </a:p>
        </p:txBody>
      </p:sp>
      <p:pic>
        <p:nvPicPr>
          <p:cNvPr id="233474" name="Object 4" descr="Object 4">
            <a:extLst>
              <a:ext uri="{FF2B5EF4-FFF2-40B4-BE49-F238E27FC236}">
                <a16:creationId xmlns:a16="http://schemas.microsoft.com/office/drawing/2014/main" id="{8FF2B7EE-DC62-79D3-1F9E-0437A953E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a:extLst>
              <a:ext uri="{FF2B5EF4-FFF2-40B4-BE49-F238E27FC236}">
                <a16:creationId xmlns:a16="http://schemas.microsoft.com/office/drawing/2014/main" id="{A8E05919-BDC8-99AC-BD08-98070C2F5488}"/>
              </a:ext>
            </a:extLst>
          </p:cNvPr>
          <p:cNvSpPr>
            <a:spLocks noGrp="1"/>
          </p:cNvSpPr>
          <p:nvPr>
            <p:ph type="title"/>
          </p:nvPr>
        </p:nvSpPr>
        <p:spPr>
          <a:xfrm>
            <a:off x="468313" y="323850"/>
            <a:ext cx="5327650" cy="4826000"/>
          </a:xfrm>
        </p:spPr>
        <p:txBody>
          <a:bodyPr/>
          <a:lstStyle/>
          <a:p>
            <a:pPr algn="l"/>
            <a:r>
              <a:rPr lang="en-US" altLang="en-US" sz="3900" b="1">
                <a:solidFill>
                  <a:srgbClr val="C00000"/>
                </a:solidFill>
              </a:rPr>
              <a:t>Digital Certificates</a:t>
            </a:r>
            <a:br>
              <a:rPr lang="en-US" altLang="en-US" sz="3900" b="1">
                <a:solidFill>
                  <a:srgbClr val="C00000"/>
                </a:solidFill>
              </a:rPr>
            </a:br>
            <a:r>
              <a:rPr lang="en-US" altLang="en-US" sz="1800">
                <a:solidFill>
                  <a:srgbClr val="C00000"/>
                </a:solidFill>
              </a:rPr>
              <a:t> 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Digital Certificate Passing </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GB" altLang="en-US" sz="1800">
                <a:solidFill>
                  <a:srgbClr val="C00000"/>
                </a:solidFill>
              </a:rPr>
              <a:t>https://asecuritysite.com/tunnelling</a:t>
            </a:r>
            <a:br>
              <a:rPr lang="en-US" altLang="en-US" sz="1800">
                <a:solidFill>
                  <a:srgbClr val="C00000"/>
                </a:solidFill>
              </a:rPr>
            </a:br>
            <a:endParaRPr lang="en-US" altLang="en-US" sz="1800">
              <a:solidFill>
                <a:srgbClr val="C00000"/>
              </a:solidFill>
            </a:endParaRPr>
          </a:p>
        </p:txBody>
      </p:sp>
      <p:pic>
        <p:nvPicPr>
          <p:cNvPr id="234498" name="Picture 1" descr="Text&#10;&#10;Description automatically generated">
            <a:extLst>
              <a:ext uri="{FF2B5EF4-FFF2-40B4-BE49-F238E27FC236}">
                <a16:creationId xmlns:a16="http://schemas.microsoft.com/office/drawing/2014/main" id="{C69FC168-D964-4A9A-6F6B-361EC54F2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EF550011-BEDD-608B-E917-44AB138F0FBD}"/>
              </a:ext>
            </a:extLst>
          </p:cNvPr>
          <p:cNvSpPr>
            <a:spLocks noGrp="1"/>
          </p:cNvSpPr>
          <p:nvPr>
            <p:ph type="title"/>
          </p:nvPr>
        </p:nvSpPr>
        <p:spPr/>
        <p:txBody>
          <a:bodyPr/>
          <a:lstStyle/>
          <a:p>
            <a:pPr eaLnBrk="1" hangingPunct="1"/>
            <a:endParaRPr lang="en-GB" altLang="en-US"/>
          </a:p>
        </p:txBody>
      </p:sp>
      <p:sp>
        <p:nvSpPr>
          <p:cNvPr id="47106" name="Content Placeholder 2">
            <a:extLst>
              <a:ext uri="{FF2B5EF4-FFF2-40B4-BE49-F238E27FC236}">
                <a16:creationId xmlns:a16="http://schemas.microsoft.com/office/drawing/2014/main" id="{BA50CA23-556B-0AAD-03B1-D0784FD439D2}"/>
              </a:ext>
            </a:extLst>
          </p:cNvPr>
          <p:cNvSpPr>
            <a:spLocks noGrp="1"/>
          </p:cNvSpPr>
          <p:nvPr>
            <p:ph idx="1"/>
          </p:nvPr>
        </p:nvSpPr>
        <p:spPr/>
        <p:txBody>
          <a:bodyPr/>
          <a:lstStyle/>
          <a:p>
            <a:pPr eaLnBrk="1" hangingPunct="1"/>
            <a:endParaRPr lang="en-GB" altLang="en-US"/>
          </a:p>
        </p:txBody>
      </p:sp>
      <p:pic>
        <p:nvPicPr>
          <p:cNvPr id="47107" name="Picture 3">
            <a:extLst>
              <a:ext uri="{FF2B5EF4-FFF2-40B4-BE49-F238E27FC236}">
                <a16:creationId xmlns:a16="http://schemas.microsoft.com/office/drawing/2014/main" id="{EECD060B-050D-11CD-496C-15B015DF5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5">
            <a:extLst>
              <a:ext uri="{FF2B5EF4-FFF2-40B4-BE49-F238E27FC236}">
                <a16:creationId xmlns:a16="http://schemas.microsoft.com/office/drawing/2014/main" id="{CEAF03C2-7426-E0D6-D6A7-6EBB6A6CDFF0}"/>
              </a:ext>
            </a:extLst>
          </p:cNvPr>
          <p:cNvSpPr>
            <a:spLocks noGrp="1"/>
          </p:cNvSpPr>
          <p:nvPr>
            <p:ph type="title"/>
          </p:nvPr>
        </p:nvSpPr>
        <p:spPr/>
        <p:txBody>
          <a:bodyPr/>
          <a:lstStyle/>
          <a:p>
            <a:pPr eaLnBrk="1" hangingPunct="1"/>
            <a:endParaRPr lang="en-US" altLang="en-US"/>
          </a:p>
        </p:txBody>
      </p:sp>
      <p:graphicFrame>
        <p:nvGraphicFramePr>
          <p:cNvPr id="49154" name="Object 4">
            <a:extLst>
              <a:ext uri="{FF2B5EF4-FFF2-40B4-BE49-F238E27FC236}">
                <a16:creationId xmlns:a16="http://schemas.microsoft.com/office/drawing/2014/main" id="{0A9A52C5-8613-A064-D57F-500317E50798}"/>
              </a:ext>
            </a:extLst>
          </p:cNvPr>
          <p:cNvGraphicFramePr>
            <a:graphicFrameLocks noChangeAspect="1"/>
          </p:cNvGraphicFramePr>
          <p:nvPr>
            <p:ph idx="1"/>
          </p:nvPr>
        </p:nvGraphicFramePr>
        <p:xfrm>
          <a:off x="0" y="0"/>
          <a:ext cx="9144000" cy="5767388"/>
        </p:xfrm>
        <a:graphic>
          <a:graphicData uri="http://schemas.openxmlformats.org/presentationml/2006/ole">
            <mc:AlternateContent xmlns:mc="http://schemas.openxmlformats.org/markup-compatibility/2006">
              <mc:Choice xmlns:v="urn:schemas-microsoft-com:vml" Requires="v">
                <p:oleObj name="Visio" r:id="rId3" imgW="12585700" imgH="9525000" progId="Visio.Drawing.11">
                  <p:embed/>
                </p:oleObj>
              </mc:Choice>
              <mc:Fallback>
                <p:oleObj name="Visio" r:id="rId3" imgW="12585700" imgH="952500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6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59ADEAC1-B6FF-3C45-44C4-D65B4CD416BC}"/>
              </a:ext>
            </a:extLst>
          </p:cNvPr>
          <p:cNvSpPr>
            <a:spLocks noGrp="1"/>
          </p:cNvSpPr>
          <p:nvPr>
            <p:ph type="title"/>
          </p:nvPr>
        </p:nvSpPr>
        <p:spPr/>
        <p:txBody>
          <a:bodyPr/>
          <a:lstStyle/>
          <a:p>
            <a:r>
              <a:rPr lang="en-US" altLang="en-US">
                <a:solidFill>
                  <a:srgbClr val="C00000"/>
                </a:solidFill>
              </a:rPr>
              <a:t>Padding</a:t>
            </a:r>
          </a:p>
        </p:txBody>
      </p:sp>
      <p:sp>
        <p:nvSpPr>
          <p:cNvPr id="51202" name="Content Placeholder 2">
            <a:extLst>
              <a:ext uri="{FF2B5EF4-FFF2-40B4-BE49-F238E27FC236}">
                <a16:creationId xmlns:a16="http://schemas.microsoft.com/office/drawing/2014/main" id="{C35339E4-D0FE-0C0B-CF5E-F3C7C5BBECEC}"/>
              </a:ext>
            </a:extLst>
          </p:cNvPr>
          <p:cNvSpPr>
            <a:spLocks noGrp="1"/>
          </p:cNvSpPr>
          <p:nvPr>
            <p:ph idx="1"/>
          </p:nvPr>
        </p:nvSpPr>
        <p:spPr/>
        <p:txBody>
          <a:bodyPr/>
          <a:lstStyle/>
          <a:p>
            <a:r>
              <a:rPr lang="en-US" altLang="en-US" sz="2000" b="1"/>
              <a:t>CMS</a:t>
            </a:r>
            <a:r>
              <a:rPr lang="en-US" altLang="en-US" sz="2000"/>
              <a:t> (Cryptographic Message Syntax). This pads with the same value as the number of padding bytes. Defined in RFC 5652, PKCS#5, PKCS#7 and RFC 1423 PEM.</a:t>
            </a:r>
            <a:endParaRPr lang="en-GB" altLang="en-US" sz="2000"/>
          </a:p>
          <a:p>
            <a:r>
              <a:rPr lang="en-US" altLang="en-US" sz="2000" b="1"/>
              <a:t>Bits</a:t>
            </a:r>
            <a:r>
              <a:rPr lang="en-US" altLang="en-US" sz="2000"/>
              <a:t>. This pads with 0x80 (10000000) followed by zero (null) bytes. Defined in ANSI X.923 and ISO/IEC 9797-1.</a:t>
            </a:r>
            <a:endParaRPr lang="en-GB" altLang="en-US" sz="2000"/>
          </a:p>
          <a:p>
            <a:r>
              <a:rPr lang="en-US" altLang="en-US" sz="2000" b="1"/>
              <a:t>ZeroLength</a:t>
            </a:r>
            <a:r>
              <a:rPr lang="en-US" altLang="en-US" sz="2000"/>
              <a:t>. This pads with zeros except for the last byte which is equal to the number (length) of padding bytes.</a:t>
            </a:r>
            <a:endParaRPr lang="en-GB" altLang="en-US" sz="2000"/>
          </a:p>
          <a:p>
            <a:r>
              <a:rPr lang="en-US" altLang="en-US" sz="2000" b="1"/>
              <a:t>Null</a:t>
            </a:r>
            <a:r>
              <a:rPr lang="en-US" altLang="en-US" sz="2000"/>
              <a:t>. This pads will NULL bytes. This is only used with ASCII text.</a:t>
            </a:r>
            <a:endParaRPr lang="en-GB" altLang="en-US" sz="2000"/>
          </a:p>
          <a:p>
            <a:r>
              <a:rPr lang="en-US" altLang="en-US" sz="2000" b="1"/>
              <a:t>Space</a:t>
            </a:r>
            <a:r>
              <a:rPr lang="en-US" altLang="en-US" sz="2000"/>
              <a:t>. This pads  with spaces. This is only used with ASCII text.</a:t>
            </a:r>
            <a:endParaRPr lang="en-GB" altLang="en-US" sz="2000"/>
          </a:p>
          <a:p>
            <a:r>
              <a:rPr lang="en-US" altLang="en-US" sz="2000" b="1"/>
              <a:t>Random</a:t>
            </a:r>
            <a:r>
              <a:rPr lang="en-US" altLang="en-US" sz="2000"/>
              <a:t>. This pads with random bytes with the last byte defined by the number of padding bytes.</a:t>
            </a:r>
            <a:endParaRPr lang="en-GB" altLang="en-US" sz="2000"/>
          </a:p>
          <a:p>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1BEA8A63-9E5A-F54C-495A-393FE2FED0F9}"/>
              </a:ext>
            </a:extLst>
          </p:cNvPr>
          <p:cNvSpPr>
            <a:spLocks noGrp="1"/>
          </p:cNvSpPr>
          <p:nvPr>
            <p:ph type="title"/>
          </p:nvPr>
        </p:nvSpPr>
        <p:spPr/>
        <p:txBody>
          <a:bodyPr/>
          <a:lstStyle/>
          <a:p>
            <a:r>
              <a:rPr lang="en-US" altLang="en-US">
                <a:solidFill>
                  <a:srgbClr val="C00000"/>
                </a:solidFill>
              </a:rPr>
              <a:t>Padding</a:t>
            </a:r>
          </a:p>
        </p:txBody>
      </p:sp>
      <p:sp>
        <p:nvSpPr>
          <p:cNvPr id="53250" name="Content Placeholder 2">
            <a:extLst>
              <a:ext uri="{FF2B5EF4-FFF2-40B4-BE49-F238E27FC236}">
                <a16:creationId xmlns:a16="http://schemas.microsoft.com/office/drawing/2014/main" id="{1E78EB71-446F-8A92-9D0A-CB88F99789B7}"/>
              </a:ext>
            </a:extLst>
          </p:cNvPr>
          <p:cNvSpPr>
            <a:spLocks noGrp="1"/>
          </p:cNvSpPr>
          <p:nvPr>
            <p:ph idx="1"/>
          </p:nvPr>
        </p:nvSpPr>
        <p:spPr/>
        <p:txBody>
          <a:bodyPr/>
          <a:lstStyle/>
          <a:p>
            <a:r>
              <a:rPr lang="en-US" altLang="en-US" sz="2000"/>
              <a:t>After padding (CMS): 68656c6c6f0b0b0b0b0b0b0b0b0b0b0b</a:t>
            </a:r>
            <a:br>
              <a:rPr lang="en-GB" altLang="en-US" sz="2000"/>
            </a:br>
            <a:r>
              <a:rPr lang="en-US" altLang="en-US" sz="2000"/>
              <a:t>Cipher (ECB): 0a7ec77951291795bac6690c9e7f4c0d</a:t>
            </a:r>
            <a:endParaRPr lang="en-GB" altLang="en-US" sz="2000"/>
          </a:p>
          <a:p>
            <a:r>
              <a:rPr lang="en-US" altLang="en-US" sz="2000"/>
              <a:t>After padding (Bit): 68656c6c6f8000000000000000000000</a:t>
            </a:r>
            <a:br>
              <a:rPr lang="en-GB" altLang="en-US" sz="2000"/>
            </a:br>
            <a:r>
              <a:rPr lang="en-US" altLang="en-US" sz="2000"/>
              <a:t>Cipher (ECB): 731abffc2e3b2c2b5caa9ca2339344f9</a:t>
            </a:r>
            <a:endParaRPr lang="en-GB" altLang="en-US" sz="2000"/>
          </a:p>
          <a:p>
            <a:r>
              <a:rPr lang="en-US" altLang="en-US" sz="2000"/>
              <a:t>After padding (ZeroLen): 68656c6c6f000000000000000000000a</a:t>
            </a:r>
            <a:br>
              <a:rPr lang="en-GB" altLang="en-US" sz="2000"/>
            </a:br>
            <a:r>
              <a:rPr lang="en-US" altLang="en-US" sz="2000"/>
              <a:t>Cipher (ECB): d28e2f7e8e44e068732b292bde444245</a:t>
            </a:r>
            <a:endParaRPr lang="en-GB" altLang="en-US" sz="2000"/>
          </a:p>
          <a:p>
            <a:r>
              <a:rPr lang="en-US" altLang="en-US" sz="2000"/>
              <a:t>After padding (Null): 68656c6c6f0000000000000000000000</a:t>
            </a:r>
            <a:br>
              <a:rPr lang="en-GB" altLang="en-US" sz="2000"/>
            </a:br>
            <a:r>
              <a:rPr lang="en-US" altLang="en-US" sz="2000"/>
              <a:t>Cipher (ECB): 444797422460453d95856eb2a1520ece</a:t>
            </a:r>
            <a:endParaRPr lang="en-GB" altLang="en-US" sz="2000"/>
          </a:p>
          <a:p>
            <a:r>
              <a:rPr lang="en-US" altLang="en-US" sz="2000"/>
              <a:t>After padding (Space): 68656c6c6f0000000000000000000000</a:t>
            </a:r>
            <a:br>
              <a:rPr lang="en-GB" altLang="en-US" sz="2000"/>
            </a:br>
            <a:r>
              <a:rPr lang="en-US" altLang="en-US" sz="2000"/>
              <a:t>Cipher (ECB): 444797422460453d95856eb2a1520ece</a:t>
            </a:r>
            <a:endParaRPr lang="en-GB" altLang="en-US" sz="2000"/>
          </a:p>
          <a:p>
            <a:r>
              <a:rPr lang="en-US" altLang="en-US" sz="2000"/>
              <a:t>After padding (Random): 68656c6c6</a:t>
            </a:r>
            <a:r>
              <a:rPr lang="en-US" altLang="en-US" sz="2000" i="1"/>
              <a:t>ffc6ecfd884a38798d62</a:t>
            </a:r>
            <a:r>
              <a:rPr lang="en-US" altLang="en-US" sz="2000"/>
              <a:t>a</a:t>
            </a:r>
            <a:r>
              <a:rPr lang="en-US" altLang="en-US" sz="2000" b="1"/>
              <a:t>0a</a:t>
            </a:r>
            <a:br>
              <a:rPr lang="en-GB" altLang="en-US" sz="2000"/>
            </a:br>
            <a:r>
              <a:rPr lang="en-US" altLang="en-US" sz="2000"/>
              <a:t>Cipher (ECB): c2c88b4364d2c2dc6f2cac9ab73c995d</a:t>
            </a:r>
            <a:endParaRPr lang="en-GB"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05A14837-FE38-CEDB-C631-044FC77793A2}"/>
              </a:ext>
            </a:extLst>
          </p:cNvPr>
          <p:cNvSpPr>
            <a:spLocks noGrp="1"/>
          </p:cNvSpPr>
          <p:nvPr>
            <p:ph type="title"/>
          </p:nvPr>
        </p:nvSpPr>
        <p:spPr/>
        <p:txBody>
          <a:bodyPr/>
          <a:lstStyle/>
          <a:p>
            <a:endParaRPr lang="en-US" altLang="en-US"/>
          </a:p>
        </p:txBody>
      </p:sp>
      <p:sp>
        <p:nvSpPr>
          <p:cNvPr id="18434" name="Content Placeholder 2">
            <a:extLst>
              <a:ext uri="{FF2B5EF4-FFF2-40B4-BE49-F238E27FC236}">
                <a16:creationId xmlns:a16="http://schemas.microsoft.com/office/drawing/2014/main" id="{D61A1F9D-9DA9-222E-845E-0E4E7E878B70}"/>
              </a:ext>
            </a:extLst>
          </p:cNvPr>
          <p:cNvSpPr>
            <a:spLocks noGrp="1"/>
          </p:cNvSpPr>
          <p:nvPr>
            <p:ph idx="1"/>
          </p:nvPr>
        </p:nvSpPr>
        <p:spPr/>
        <p:txBody>
          <a:bodyPr/>
          <a:lstStyle/>
          <a:p>
            <a:endParaRPr lang="en-US" altLang="en-US"/>
          </a:p>
        </p:txBody>
      </p:sp>
      <p:pic>
        <p:nvPicPr>
          <p:cNvPr id="18435" name="Picture 3">
            <a:extLst>
              <a:ext uri="{FF2B5EF4-FFF2-40B4-BE49-F238E27FC236}">
                <a16:creationId xmlns:a16="http://schemas.microsoft.com/office/drawing/2014/main" id="{E32E95DF-683D-0774-EFE8-B5B2E136A8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A23FE3B8-E2BC-E7CA-8E3D-A59DE29C9087}"/>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Symmetric Key</a:t>
            </a: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Block or Stream?</a:t>
            </a:r>
            <a:br>
              <a:rPr lang="en-US" altLang="en-US" sz="2000">
                <a:solidFill>
                  <a:srgbClr val="C00000"/>
                </a:solidFill>
              </a:rPr>
            </a:br>
            <a:r>
              <a:rPr lang="en-US" altLang="en-US" sz="2000" b="1">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https://asecuritysite.com/symmetric</a:t>
            </a:r>
            <a:br>
              <a:rPr lang="en-US" altLang="en-US" sz="2000">
                <a:solidFill>
                  <a:srgbClr val="C00000"/>
                </a:solidFill>
              </a:rPr>
            </a:br>
            <a:endParaRPr lang="en-US" altLang="en-US" sz="2000">
              <a:solidFill>
                <a:srgbClr val="C00000"/>
              </a:solidFill>
            </a:endParaRPr>
          </a:p>
        </p:txBody>
      </p:sp>
      <p:pic>
        <p:nvPicPr>
          <p:cNvPr id="55298" name="Content Placeholder 3" descr="Text, whiteboard&#10;&#10;Description automatically generated">
            <a:extLst>
              <a:ext uri="{FF2B5EF4-FFF2-40B4-BE49-F238E27FC236}">
                <a16:creationId xmlns:a16="http://schemas.microsoft.com/office/drawing/2014/main" id="{E784A2DA-FA58-9E5F-F413-17BFD4C628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10C65BB5-3288-2980-96C9-813CFD1CB7FA}"/>
              </a:ext>
            </a:extLst>
          </p:cNvPr>
          <p:cNvSpPr>
            <a:spLocks noGrp="1"/>
          </p:cNvSpPr>
          <p:nvPr>
            <p:ph type="title"/>
          </p:nvPr>
        </p:nvSpPr>
        <p:spPr/>
        <p:txBody>
          <a:bodyPr/>
          <a:lstStyle/>
          <a:p>
            <a:endParaRPr lang="en-US" altLang="en-US"/>
          </a:p>
        </p:txBody>
      </p:sp>
      <p:sp>
        <p:nvSpPr>
          <p:cNvPr id="57346" name="Content Placeholder 2">
            <a:extLst>
              <a:ext uri="{FF2B5EF4-FFF2-40B4-BE49-F238E27FC236}">
                <a16:creationId xmlns:a16="http://schemas.microsoft.com/office/drawing/2014/main" id="{59A6890E-FF96-2D22-ECCC-ACB84211F181}"/>
              </a:ext>
            </a:extLst>
          </p:cNvPr>
          <p:cNvSpPr>
            <a:spLocks noGrp="1"/>
          </p:cNvSpPr>
          <p:nvPr>
            <p:ph idx="1"/>
          </p:nvPr>
        </p:nvSpPr>
        <p:spPr/>
        <p:txBody>
          <a:bodyPr/>
          <a:lstStyle/>
          <a:p>
            <a:endParaRPr lang="en-US" altLang="en-US"/>
          </a:p>
        </p:txBody>
      </p:sp>
      <p:pic>
        <p:nvPicPr>
          <p:cNvPr id="57347" name="Picture 4">
            <a:extLst>
              <a:ext uri="{FF2B5EF4-FFF2-40B4-BE49-F238E27FC236}">
                <a16:creationId xmlns:a16="http://schemas.microsoft.com/office/drawing/2014/main" id="{0962726B-409C-4F9F-D872-BCA40ED31C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C95AC70D-D95C-445E-C7E4-0DD09B793AAD}"/>
              </a:ext>
            </a:extLst>
          </p:cNvPr>
          <p:cNvSpPr>
            <a:spLocks noGrp="1"/>
          </p:cNvSpPr>
          <p:nvPr>
            <p:ph type="title"/>
          </p:nvPr>
        </p:nvSpPr>
        <p:spPr/>
        <p:txBody>
          <a:bodyPr/>
          <a:lstStyle/>
          <a:p>
            <a:pPr eaLnBrk="1" hangingPunct="1"/>
            <a:endParaRPr lang="en-GB" altLang="en-US"/>
          </a:p>
        </p:txBody>
      </p:sp>
      <p:sp>
        <p:nvSpPr>
          <p:cNvPr id="59394" name="Content Placeholder 2">
            <a:extLst>
              <a:ext uri="{FF2B5EF4-FFF2-40B4-BE49-F238E27FC236}">
                <a16:creationId xmlns:a16="http://schemas.microsoft.com/office/drawing/2014/main" id="{F44F1459-D289-8554-915B-14E9463BDD57}"/>
              </a:ext>
            </a:extLst>
          </p:cNvPr>
          <p:cNvSpPr>
            <a:spLocks noGrp="1"/>
          </p:cNvSpPr>
          <p:nvPr>
            <p:ph idx="1"/>
          </p:nvPr>
        </p:nvSpPr>
        <p:spPr/>
        <p:txBody>
          <a:bodyPr/>
          <a:lstStyle/>
          <a:p>
            <a:pPr eaLnBrk="1" hangingPunct="1"/>
            <a:endParaRPr lang="en-GB" altLang="en-US"/>
          </a:p>
        </p:txBody>
      </p:sp>
      <p:pic>
        <p:nvPicPr>
          <p:cNvPr id="59395" name="Picture 2">
            <a:extLst>
              <a:ext uri="{FF2B5EF4-FFF2-40B4-BE49-F238E27FC236}">
                <a16:creationId xmlns:a16="http://schemas.microsoft.com/office/drawing/2014/main" id="{C6B0DC09-7245-3997-1437-FE71566CAD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8" y="0"/>
            <a:ext cx="9117012"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1EC071DF-FA71-B10B-86C0-43AB12C29657}"/>
              </a:ext>
            </a:extLst>
          </p:cNvPr>
          <p:cNvSpPr>
            <a:spLocks noGrp="1"/>
          </p:cNvSpPr>
          <p:nvPr>
            <p:ph type="title"/>
          </p:nvPr>
        </p:nvSpPr>
        <p:spPr/>
        <p:txBody>
          <a:bodyPr/>
          <a:lstStyle/>
          <a:p>
            <a:pPr eaLnBrk="1" hangingPunct="1"/>
            <a:endParaRPr lang="en-GB" altLang="en-US"/>
          </a:p>
        </p:txBody>
      </p:sp>
      <p:sp>
        <p:nvSpPr>
          <p:cNvPr id="61442" name="Content Placeholder 2">
            <a:extLst>
              <a:ext uri="{FF2B5EF4-FFF2-40B4-BE49-F238E27FC236}">
                <a16:creationId xmlns:a16="http://schemas.microsoft.com/office/drawing/2014/main" id="{02365693-6D4E-E1B5-FEC7-3C925298576F}"/>
              </a:ext>
            </a:extLst>
          </p:cNvPr>
          <p:cNvSpPr>
            <a:spLocks noGrp="1"/>
          </p:cNvSpPr>
          <p:nvPr>
            <p:ph idx="1"/>
          </p:nvPr>
        </p:nvSpPr>
        <p:spPr/>
        <p:txBody>
          <a:bodyPr/>
          <a:lstStyle/>
          <a:p>
            <a:pPr eaLnBrk="1" hangingPunct="1"/>
            <a:endParaRPr lang="en-GB" altLang="en-US"/>
          </a:p>
        </p:txBody>
      </p:sp>
      <p:pic>
        <p:nvPicPr>
          <p:cNvPr id="61443" name="Picture 2">
            <a:extLst>
              <a:ext uri="{FF2B5EF4-FFF2-40B4-BE49-F238E27FC236}">
                <a16:creationId xmlns:a16="http://schemas.microsoft.com/office/drawing/2014/main" id="{5BE09EE4-EB66-13F9-9E72-31CAFF74E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0"/>
            <a:ext cx="9113837"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92FCFBE0-667F-41A9-85E8-FDA7FD902E14}"/>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Symmetric Key</a:t>
            </a: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Block or Stream?</a:t>
            </a:r>
            <a:br>
              <a:rPr lang="en-US" altLang="en-US" sz="200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b="1">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a:t>
            </a:r>
            <a:br>
              <a:rPr lang="en-US" altLang="en-US">
                <a:solidFill>
                  <a:srgbClr val="C00000"/>
                </a:solidFill>
              </a:rPr>
            </a:br>
            <a:r>
              <a:rPr lang="en-US" altLang="en-US" sz="2000">
                <a:solidFill>
                  <a:srgbClr val="C00000"/>
                </a:solidFill>
              </a:rPr>
              <a:t>https://asecuritysite.com/symmetric</a:t>
            </a:r>
          </a:p>
        </p:txBody>
      </p:sp>
      <p:pic>
        <p:nvPicPr>
          <p:cNvPr id="63490" name="Content Placeholder 3" descr="Text, whiteboard&#10;&#10;Description automatically generated">
            <a:extLst>
              <a:ext uri="{FF2B5EF4-FFF2-40B4-BE49-F238E27FC236}">
                <a16:creationId xmlns:a16="http://schemas.microsoft.com/office/drawing/2014/main" id="{FAA96A24-4074-DA39-240E-9E2D942956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952A9F17-ED57-3FF8-06B0-58B7F3AC1C1D}"/>
              </a:ext>
            </a:extLst>
          </p:cNvPr>
          <p:cNvSpPr>
            <a:spLocks noGrp="1"/>
          </p:cNvSpPr>
          <p:nvPr>
            <p:ph type="title"/>
          </p:nvPr>
        </p:nvSpPr>
        <p:spPr/>
        <p:txBody>
          <a:bodyPr/>
          <a:lstStyle/>
          <a:p>
            <a:pPr eaLnBrk="1" hangingPunct="1"/>
            <a:endParaRPr lang="en-GB" altLang="en-US"/>
          </a:p>
        </p:txBody>
      </p:sp>
      <p:sp>
        <p:nvSpPr>
          <p:cNvPr id="65538" name="Content Placeholder 2">
            <a:extLst>
              <a:ext uri="{FF2B5EF4-FFF2-40B4-BE49-F238E27FC236}">
                <a16:creationId xmlns:a16="http://schemas.microsoft.com/office/drawing/2014/main" id="{B79D1CB0-AE44-6E8B-CA16-B8C02D21C8F5}"/>
              </a:ext>
            </a:extLst>
          </p:cNvPr>
          <p:cNvSpPr>
            <a:spLocks noGrp="1"/>
          </p:cNvSpPr>
          <p:nvPr>
            <p:ph idx="1"/>
          </p:nvPr>
        </p:nvSpPr>
        <p:spPr/>
        <p:txBody>
          <a:bodyPr/>
          <a:lstStyle/>
          <a:p>
            <a:pPr eaLnBrk="1" hangingPunct="1"/>
            <a:endParaRPr lang="en-GB" altLang="en-US"/>
          </a:p>
        </p:txBody>
      </p:sp>
      <p:pic>
        <p:nvPicPr>
          <p:cNvPr id="65539" name="Picture 2">
            <a:extLst>
              <a:ext uri="{FF2B5EF4-FFF2-40B4-BE49-F238E27FC236}">
                <a16:creationId xmlns:a16="http://schemas.microsoft.com/office/drawing/2014/main" id="{B012A013-0D04-2D11-C725-C6D2CFB94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3738DB6B-1778-E45B-89FF-E3095E746588}"/>
              </a:ext>
            </a:extLst>
          </p:cNvPr>
          <p:cNvSpPr>
            <a:spLocks noGrp="1"/>
          </p:cNvSpPr>
          <p:nvPr>
            <p:ph type="title"/>
          </p:nvPr>
        </p:nvSpPr>
        <p:spPr/>
        <p:txBody>
          <a:bodyPr/>
          <a:lstStyle/>
          <a:p>
            <a:pPr eaLnBrk="1" hangingPunct="1"/>
            <a:endParaRPr lang="en-GB" altLang="en-US"/>
          </a:p>
        </p:txBody>
      </p:sp>
      <p:sp>
        <p:nvSpPr>
          <p:cNvPr id="67586" name="Content Placeholder 2">
            <a:extLst>
              <a:ext uri="{FF2B5EF4-FFF2-40B4-BE49-F238E27FC236}">
                <a16:creationId xmlns:a16="http://schemas.microsoft.com/office/drawing/2014/main" id="{05BDE5AB-7BEA-9E4A-C71C-3682983A6752}"/>
              </a:ext>
            </a:extLst>
          </p:cNvPr>
          <p:cNvSpPr>
            <a:spLocks noGrp="1"/>
          </p:cNvSpPr>
          <p:nvPr>
            <p:ph idx="1"/>
          </p:nvPr>
        </p:nvSpPr>
        <p:spPr/>
        <p:txBody>
          <a:bodyPr/>
          <a:lstStyle/>
          <a:p>
            <a:pPr eaLnBrk="1" hangingPunct="1"/>
            <a:endParaRPr lang="en-GB" altLang="en-US"/>
          </a:p>
        </p:txBody>
      </p:sp>
      <p:pic>
        <p:nvPicPr>
          <p:cNvPr id="67587" name="Picture 2">
            <a:extLst>
              <a:ext uri="{FF2B5EF4-FFF2-40B4-BE49-F238E27FC236}">
                <a16:creationId xmlns:a16="http://schemas.microsoft.com/office/drawing/2014/main" id="{24F6178A-F4E1-56EA-E400-11E0BBB96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2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ECD4A8BD-ABB6-C166-2C56-2205EED0CD0A}"/>
              </a:ext>
            </a:extLst>
          </p:cNvPr>
          <p:cNvSpPr>
            <a:spLocks noGrp="1"/>
          </p:cNvSpPr>
          <p:nvPr>
            <p:ph type="title"/>
          </p:nvPr>
        </p:nvSpPr>
        <p:spPr/>
        <p:txBody>
          <a:bodyPr/>
          <a:lstStyle/>
          <a:p>
            <a:pPr eaLnBrk="1" hangingPunct="1"/>
            <a:endParaRPr lang="en-GB" altLang="en-US"/>
          </a:p>
        </p:txBody>
      </p:sp>
      <p:sp>
        <p:nvSpPr>
          <p:cNvPr id="69634" name="Content Placeholder 2">
            <a:extLst>
              <a:ext uri="{FF2B5EF4-FFF2-40B4-BE49-F238E27FC236}">
                <a16:creationId xmlns:a16="http://schemas.microsoft.com/office/drawing/2014/main" id="{470A3DE0-6211-A551-FB2C-863CF0C895AB}"/>
              </a:ext>
            </a:extLst>
          </p:cNvPr>
          <p:cNvSpPr>
            <a:spLocks noGrp="1"/>
          </p:cNvSpPr>
          <p:nvPr>
            <p:ph idx="1"/>
          </p:nvPr>
        </p:nvSpPr>
        <p:spPr/>
        <p:txBody>
          <a:bodyPr/>
          <a:lstStyle/>
          <a:p>
            <a:pPr eaLnBrk="1" hangingPunct="1"/>
            <a:endParaRPr lang="en-GB" altLang="en-US"/>
          </a:p>
        </p:txBody>
      </p:sp>
      <p:pic>
        <p:nvPicPr>
          <p:cNvPr id="69635" name="Picture 2">
            <a:extLst>
              <a:ext uri="{FF2B5EF4-FFF2-40B4-BE49-F238E27FC236}">
                <a16:creationId xmlns:a16="http://schemas.microsoft.com/office/drawing/2014/main" id="{770870FF-46CE-74B7-446A-3F62B7151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AA13420-BC0F-40E9-F703-FB9B7781EABD}"/>
              </a:ext>
            </a:extLst>
          </p:cNvPr>
          <p:cNvSpPr>
            <a:spLocks noGrp="1"/>
          </p:cNvSpPr>
          <p:nvPr>
            <p:ph type="title"/>
          </p:nvPr>
        </p:nvSpPr>
        <p:spPr/>
        <p:txBody>
          <a:bodyPr/>
          <a:lstStyle/>
          <a:p>
            <a:endParaRPr lang="en-US" altLang="en-US"/>
          </a:p>
        </p:txBody>
      </p:sp>
      <p:sp>
        <p:nvSpPr>
          <p:cNvPr id="71682" name="Content Placeholder 2">
            <a:extLst>
              <a:ext uri="{FF2B5EF4-FFF2-40B4-BE49-F238E27FC236}">
                <a16:creationId xmlns:a16="http://schemas.microsoft.com/office/drawing/2014/main" id="{9D9178D1-4FCD-E82A-78A5-98D091E3825F}"/>
              </a:ext>
            </a:extLst>
          </p:cNvPr>
          <p:cNvSpPr>
            <a:spLocks noGrp="1"/>
          </p:cNvSpPr>
          <p:nvPr>
            <p:ph idx="1"/>
          </p:nvPr>
        </p:nvSpPr>
        <p:spPr/>
        <p:txBody>
          <a:bodyPr/>
          <a:lstStyle/>
          <a:p>
            <a:endParaRPr lang="en-US" altLang="en-US"/>
          </a:p>
        </p:txBody>
      </p:sp>
      <p:sp>
        <p:nvSpPr>
          <p:cNvPr id="71683" name="Rectangle 2">
            <a:extLst>
              <a:ext uri="{FF2B5EF4-FFF2-40B4-BE49-F238E27FC236}">
                <a16:creationId xmlns:a16="http://schemas.microsoft.com/office/drawing/2014/main" id="{1E801CA7-C230-D22C-48C6-1B6A463E605D}"/>
              </a:ext>
            </a:extLst>
          </p:cNvPr>
          <p:cNvSpPr>
            <a:spLocks noChangeArrowheads="1"/>
          </p:cNvSpPr>
          <p:nvPr/>
        </p:nvSpPr>
        <p:spPr bwMode="auto">
          <a:xfrm>
            <a:off x="0" y="0"/>
            <a:ext cx="1196816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graphicFrame>
        <p:nvGraphicFramePr>
          <p:cNvPr id="71684" name="Object 4">
            <a:extLst>
              <a:ext uri="{FF2B5EF4-FFF2-40B4-BE49-F238E27FC236}">
                <a16:creationId xmlns:a16="http://schemas.microsoft.com/office/drawing/2014/main" id="{ED3C1F68-8596-BB57-7AD3-183995B89724}"/>
              </a:ext>
            </a:extLst>
          </p:cNvPr>
          <p:cNvGraphicFramePr>
            <a:graphicFrameLocks noChangeAspect="1"/>
          </p:cNvGraphicFramePr>
          <p:nvPr/>
        </p:nvGraphicFramePr>
        <p:xfrm>
          <a:off x="457200" y="163513"/>
          <a:ext cx="6921500" cy="5522912"/>
        </p:xfrm>
        <a:graphic>
          <a:graphicData uri="http://schemas.openxmlformats.org/presentationml/2006/ole">
            <mc:AlternateContent xmlns:mc="http://schemas.openxmlformats.org/markup-compatibility/2006">
              <mc:Choice xmlns:v="urn:schemas-microsoft-com:vml" Requires="v">
                <p:oleObj r:id="rId3" imgW="10375900" imgH="8255000" progId="Visio.Drawing.15">
                  <p:embed/>
                </p:oleObj>
              </mc:Choice>
              <mc:Fallback>
                <p:oleObj r:id="rId3" imgW="10375900" imgH="8255000" progId="Visio.Drawing.1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3513"/>
                        <a:ext cx="6921500"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5841D67D-47AF-D3FB-C469-7CAF438715D7}"/>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Symmetric Key</a:t>
            </a: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Block or Stream?</a:t>
            </a:r>
            <a:br>
              <a:rPr lang="en-US" altLang="en-US" sz="200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b="1">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a:t>
            </a:r>
            <a:br>
              <a:rPr lang="en-US" altLang="en-US">
                <a:solidFill>
                  <a:srgbClr val="C00000"/>
                </a:solidFill>
              </a:rPr>
            </a:br>
            <a:r>
              <a:rPr lang="en-US" altLang="en-US" sz="2000">
                <a:solidFill>
                  <a:srgbClr val="C00000"/>
                </a:solidFill>
              </a:rPr>
              <a:t>https://asecuritysite.com/symmetric</a:t>
            </a:r>
            <a:br>
              <a:rPr lang="en-US" altLang="en-US" sz="2000">
                <a:solidFill>
                  <a:srgbClr val="C00000"/>
                </a:solidFill>
              </a:rPr>
            </a:br>
            <a:endParaRPr lang="en-US" altLang="en-US" sz="2000">
              <a:solidFill>
                <a:srgbClr val="C00000"/>
              </a:solidFill>
            </a:endParaRPr>
          </a:p>
        </p:txBody>
      </p:sp>
      <p:pic>
        <p:nvPicPr>
          <p:cNvPr id="73730" name="Content Placeholder 3" descr="Text, whiteboard&#10;&#10;Description automatically generated">
            <a:extLst>
              <a:ext uri="{FF2B5EF4-FFF2-40B4-BE49-F238E27FC236}">
                <a16:creationId xmlns:a16="http://schemas.microsoft.com/office/drawing/2014/main" id="{3D688F5D-F205-FCCD-58FC-DA598C81A1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D0BC1FE3-DC5B-73F9-A70F-2508CA62BB62}"/>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Secret Key</a:t>
            </a:r>
            <a:br>
              <a:rPr lang="en-US" altLang="en-US" b="1">
                <a:solidFill>
                  <a:srgbClr val="C00000"/>
                </a:solidFill>
              </a:rPr>
            </a:br>
            <a:br>
              <a:rPr lang="en-US" altLang="en-US" b="1">
                <a:solidFill>
                  <a:srgbClr val="C00000"/>
                </a:solidFill>
              </a:rPr>
            </a:br>
            <a:r>
              <a:rPr lang="en-US" altLang="en-US" sz="2000" b="1">
                <a:solidFill>
                  <a:srgbClr val="C00000"/>
                </a:solidFill>
              </a:rPr>
              <a:t>Basics</a:t>
            </a:r>
            <a:br>
              <a:rPr lang="en-US" altLang="en-US" sz="2000">
                <a:solidFill>
                  <a:srgbClr val="C00000"/>
                </a:solidFill>
              </a:rPr>
            </a:br>
            <a:r>
              <a:rPr lang="en-US" altLang="en-US" sz="2000">
                <a:solidFill>
                  <a:srgbClr val="C00000"/>
                </a:solidFill>
              </a:rPr>
              <a:t>Block or Stream?</a:t>
            </a:r>
            <a:br>
              <a:rPr lang="en-US" altLang="en-US" sz="200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https://asecuritysite.com/symmetric</a:t>
            </a:r>
            <a:br>
              <a:rPr lang="en-US" altLang="en-US" sz="2000">
                <a:solidFill>
                  <a:srgbClr val="C00000"/>
                </a:solidFill>
              </a:rPr>
            </a:br>
            <a:endParaRPr lang="en-US" altLang="en-US" sz="2000">
              <a:solidFill>
                <a:srgbClr val="C00000"/>
              </a:solidFill>
            </a:endParaRPr>
          </a:p>
        </p:txBody>
      </p:sp>
      <p:sp>
        <p:nvSpPr>
          <p:cNvPr id="20482" name="Content Placeholder 1">
            <a:extLst>
              <a:ext uri="{FF2B5EF4-FFF2-40B4-BE49-F238E27FC236}">
                <a16:creationId xmlns:a16="http://schemas.microsoft.com/office/drawing/2014/main" id="{2B1758E4-4393-CA2B-D13C-1E25814AA887}"/>
              </a:ext>
            </a:extLst>
          </p:cNvPr>
          <p:cNvSpPr>
            <a:spLocks noGrp="1"/>
          </p:cNvSpPr>
          <p:nvPr>
            <p:ph idx="1"/>
          </p:nvPr>
        </p:nvSpPr>
        <p:spPr/>
        <p:txBody>
          <a:bodyPr/>
          <a:lstStyle/>
          <a:p>
            <a:endParaRPr lang="en-US" altLang="en-US"/>
          </a:p>
        </p:txBody>
      </p:sp>
      <p:pic>
        <p:nvPicPr>
          <p:cNvPr id="20483" name="Content Placeholder 3" descr="Text, whiteboard&#10;&#10;Description automatically generated">
            <a:extLst>
              <a:ext uri="{FF2B5EF4-FFF2-40B4-BE49-F238E27FC236}">
                <a16:creationId xmlns:a16="http://schemas.microsoft.com/office/drawing/2014/main" id="{56CF7E83-EA54-5F19-3824-955C6523B3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3DD9235B-7ABE-8044-A17A-8B95E3910DF7}"/>
              </a:ext>
            </a:extLst>
          </p:cNvPr>
          <p:cNvSpPr>
            <a:spLocks noGrp="1"/>
          </p:cNvSpPr>
          <p:nvPr>
            <p:ph type="title"/>
          </p:nvPr>
        </p:nvSpPr>
        <p:spPr/>
        <p:txBody>
          <a:bodyPr/>
          <a:lstStyle/>
          <a:p>
            <a:r>
              <a:rPr lang="en-US" altLang="en-US">
                <a:solidFill>
                  <a:srgbClr val="C00000"/>
                </a:solidFill>
              </a:rPr>
              <a:t>Key Entropy</a:t>
            </a:r>
          </a:p>
        </p:txBody>
      </p:sp>
      <p:graphicFrame>
        <p:nvGraphicFramePr>
          <p:cNvPr id="4" name="Content Placeholder 3">
            <a:extLst>
              <a:ext uri="{FF2B5EF4-FFF2-40B4-BE49-F238E27FC236}">
                <a16:creationId xmlns:a16="http://schemas.microsoft.com/office/drawing/2014/main" id="{F6F00988-226E-3C8A-BE06-99EFFA04034C}"/>
              </a:ext>
            </a:extLst>
          </p:cNvPr>
          <p:cNvGraphicFramePr>
            <a:graphicFrameLocks noGrp="1"/>
          </p:cNvGraphicFramePr>
          <p:nvPr>
            <p:ph idx="1"/>
          </p:nvPr>
        </p:nvGraphicFramePr>
        <p:xfrm>
          <a:off x="611188" y="3073400"/>
          <a:ext cx="7200900" cy="2441575"/>
        </p:xfrm>
        <a:graphic>
          <a:graphicData uri="http://schemas.openxmlformats.org/drawingml/2006/table">
            <a:tbl>
              <a:tblPr/>
              <a:tblGrid>
                <a:gridCol w="2055812">
                  <a:extLst>
                    <a:ext uri="{9D8B030D-6E8A-4147-A177-3AD203B41FA5}">
                      <a16:colId xmlns:a16="http://schemas.microsoft.com/office/drawing/2014/main" val="20000"/>
                    </a:ext>
                  </a:extLst>
                </a:gridCol>
                <a:gridCol w="1766888">
                  <a:extLst>
                    <a:ext uri="{9D8B030D-6E8A-4147-A177-3AD203B41FA5}">
                      <a16:colId xmlns:a16="http://schemas.microsoft.com/office/drawing/2014/main" val="20001"/>
                    </a:ext>
                  </a:extLst>
                </a:gridCol>
                <a:gridCol w="2227262">
                  <a:extLst>
                    <a:ext uri="{9D8B030D-6E8A-4147-A177-3AD203B41FA5}">
                      <a16:colId xmlns:a16="http://schemas.microsoft.com/office/drawing/2014/main" val="20002"/>
                    </a:ext>
                  </a:extLst>
                </a:gridCol>
                <a:gridCol w="1150938">
                  <a:extLst>
                    <a:ext uri="{9D8B030D-6E8A-4147-A177-3AD203B41FA5}">
                      <a16:colId xmlns:a16="http://schemas.microsoft.com/office/drawing/2014/main" val="20003"/>
                    </a:ext>
                  </a:extLst>
                </a:gridCol>
              </a:tblGrid>
              <a:tr h="64007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rgbClr val="FFFFFF"/>
                          </a:solidFill>
                          <a:effectLst/>
                          <a:latin typeface="Arial" panose="020B0604020202020204" pitchFamily="34" charset="0"/>
                          <a:cs typeface="Arial" panose="020B0604020202020204" pitchFamily="34" charset="0"/>
                        </a:rPr>
                        <a:t>Password definition</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rgbClr val="FFFFFF"/>
                          </a:solidFill>
                          <a:effectLst/>
                          <a:latin typeface="Arial" panose="020B0604020202020204" pitchFamily="34" charset="0"/>
                          <a:cs typeface="Arial" panose="020B0604020202020204" pitchFamily="34" charset="0"/>
                        </a:rPr>
                        <a:t>Number of possible characters</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rgbClr val="FFFFFF"/>
                          </a:solidFill>
                          <a:effectLst/>
                          <a:latin typeface="Arial" panose="020B0604020202020204" pitchFamily="34" charset="0"/>
                          <a:cs typeface="Arial" panose="020B0604020202020204" pitchFamily="34" charset="0"/>
                        </a:rPr>
                        <a:t>Total number of passwords</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rgbClr val="FFFFFF"/>
                          </a:solidFill>
                          <a:effectLst/>
                          <a:latin typeface="Arial" panose="020B0604020202020204" pitchFamily="34" charset="0"/>
                          <a:cs typeface="Arial" panose="020B0604020202020204" pitchFamily="34" charset="0"/>
                        </a:rPr>
                        <a:t>Entropy (bits)</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029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chemeClr val="bg1"/>
                          </a:solidFill>
                          <a:effectLst/>
                          <a:latin typeface="Arial" panose="020B0604020202020204" pitchFamily="34" charset="0"/>
                          <a:cs typeface="Arial" panose="020B0604020202020204" pitchFamily="34" charset="0"/>
                        </a:rPr>
                        <a:t>[0-9]</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10</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100,000,000</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26.6</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6029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chemeClr val="bg1"/>
                          </a:solidFill>
                          <a:effectLst/>
                          <a:latin typeface="Arial" panose="020B0604020202020204" pitchFamily="34" charset="0"/>
                          <a:cs typeface="Arial" panose="020B0604020202020204" pitchFamily="34" charset="0"/>
                        </a:rPr>
                        <a:t>[a-z]</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26</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2.08827x10</a:t>
                      </a:r>
                      <a:r>
                        <a:rPr kumimoji="0" lang="en-GB" altLang="en-US" sz="1400" b="0" i="0" u="none" strike="noStrike" cap="none" normalizeH="0" baseline="30000">
                          <a:ln>
                            <a:noFill/>
                          </a:ln>
                          <a:solidFill>
                            <a:srgbClr val="000000"/>
                          </a:solidFill>
                          <a:effectLst/>
                          <a:latin typeface="Arial" panose="020B0604020202020204" pitchFamily="34" charset="0"/>
                          <a:cs typeface="Arial" panose="020B0604020202020204" pitchFamily="34" charset="0"/>
                        </a:rPr>
                        <a:t>11</a:t>
                      </a:r>
                      <a:endPar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37.6</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029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chemeClr val="bg1"/>
                          </a:solidFill>
                          <a:effectLst/>
                          <a:latin typeface="Arial" panose="020B0604020202020204" pitchFamily="34" charset="0"/>
                          <a:cs typeface="Arial" panose="020B0604020202020204" pitchFamily="34" charset="0"/>
                        </a:rPr>
                        <a:t>[a-zA-Z]</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52</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5.34597x10</a:t>
                      </a:r>
                      <a:r>
                        <a:rPr kumimoji="0" lang="en-GB" altLang="en-US" sz="1400" b="0" i="0" u="none" strike="noStrike" cap="none" normalizeH="0" baseline="30000">
                          <a:ln>
                            <a:noFill/>
                          </a:ln>
                          <a:solidFill>
                            <a:srgbClr val="000000"/>
                          </a:solidFill>
                          <a:effectLst/>
                          <a:latin typeface="Arial" panose="020B0604020202020204" pitchFamily="34" charset="0"/>
                          <a:cs typeface="Arial" panose="020B0604020202020204" pitchFamily="34" charset="0"/>
                        </a:rPr>
                        <a:t>13</a:t>
                      </a:r>
                      <a:endPar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45.6</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6029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chemeClr val="bg1"/>
                          </a:solidFill>
                          <a:effectLst/>
                          <a:latin typeface="Arial" panose="020B0604020202020204" pitchFamily="34" charset="0"/>
                          <a:cs typeface="Arial" panose="020B0604020202020204" pitchFamily="34" charset="0"/>
                        </a:rPr>
                        <a:t>[a-zA-Z0-9]</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62</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2.1834x10</a:t>
                      </a:r>
                      <a:r>
                        <a:rPr kumimoji="0" lang="en-GB" altLang="en-US" sz="1400" b="0" i="0" u="none" strike="noStrike" cap="none" normalizeH="0" baseline="30000">
                          <a:ln>
                            <a:noFill/>
                          </a:ln>
                          <a:solidFill>
                            <a:srgbClr val="000000"/>
                          </a:solidFill>
                          <a:effectLst/>
                          <a:latin typeface="Arial" panose="020B0604020202020204" pitchFamily="34" charset="0"/>
                          <a:cs typeface="Arial" panose="020B0604020202020204" pitchFamily="34" charset="0"/>
                        </a:rPr>
                        <a:t>14</a:t>
                      </a:r>
                      <a:endPar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47.6</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6029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chemeClr val="bg1"/>
                          </a:solidFill>
                          <a:effectLst/>
                          <a:latin typeface="Arial" panose="020B0604020202020204" pitchFamily="34" charset="0"/>
                          <a:cs typeface="Arial" panose="020B0604020202020204" pitchFamily="34" charset="0"/>
                        </a:rPr>
                        <a:t>[a-zA-Z0-9$%!@+=]</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68</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4.57163x10</a:t>
                      </a:r>
                      <a:r>
                        <a:rPr kumimoji="0" lang="en-GB" altLang="en-US" sz="1400" b="0" i="0" u="none" strike="noStrike" cap="none" normalizeH="0" baseline="30000">
                          <a:ln>
                            <a:noFill/>
                          </a:ln>
                          <a:solidFill>
                            <a:srgbClr val="000000"/>
                          </a:solidFill>
                          <a:effectLst/>
                          <a:latin typeface="Arial" panose="020B0604020202020204" pitchFamily="34" charset="0"/>
                          <a:cs typeface="Arial" panose="020B0604020202020204" pitchFamily="34" charset="0"/>
                        </a:rPr>
                        <a:t>14</a:t>
                      </a:r>
                      <a:endPar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48.7</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
        <p:nvSpPr>
          <p:cNvPr id="5" name="Rectangle 4">
            <a:extLst>
              <a:ext uri="{FF2B5EF4-FFF2-40B4-BE49-F238E27FC236}">
                <a16:creationId xmlns:a16="http://schemas.microsoft.com/office/drawing/2014/main" id="{32A0634E-CB3E-8907-5177-D7F0D3C7E520}"/>
              </a:ext>
            </a:extLst>
          </p:cNvPr>
          <p:cNvSpPr>
            <a:spLocks noRot="1" noChangeAspect="1" noMove="1" noResize="1" noEditPoints="1" noAdjustHandles="1" noChangeArrowheads="1" noChangeShapeType="1" noTextEdit="1"/>
          </p:cNvSpPr>
          <p:nvPr/>
        </p:nvSpPr>
        <p:spPr>
          <a:xfrm>
            <a:off x="50583" y="1254684"/>
            <a:ext cx="7200800" cy="678455"/>
          </a:xfrm>
          <a:prstGeom prst="rect">
            <a:avLst/>
          </a:prstGeom>
          <a:blipFill rotWithShape="0">
            <a:blip r:embed="rId3"/>
            <a:stretch>
              <a:fillRect/>
            </a:stretch>
          </a:blipFill>
        </p:spPr>
        <p:txBody>
          <a:bodyPr/>
          <a:lstStyle/>
          <a:p>
            <a:pPr>
              <a:defRPr/>
            </a:pPr>
            <a:r>
              <a:rPr lang="en-US">
                <a:noFill/>
                <a:latin typeface="Calibri" charset="0"/>
                <a:ea typeface="Arial" charset="0"/>
                <a:cs typeface="Arial" charset="0"/>
              </a:rPr>
              <a:t> </a:t>
            </a:r>
          </a:p>
        </p:txBody>
      </p:sp>
      <p:sp>
        <p:nvSpPr>
          <p:cNvPr id="3" name="Rectangle 2">
            <a:extLst>
              <a:ext uri="{FF2B5EF4-FFF2-40B4-BE49-F238E27FC236}">
                <a16:creationId xmlns:a16="http://schemas.microsoft.com/office/drawing/2014/main" id="{E7CF76E3-A462-6910-B05F-FBDB3FD7725C}"/>
              </a:ext>
            </a:extLst>
          </p:cNvPr>
          <p:cNvSpPr>
            <a:spLocks noRot="1" noChangeAspect="1" noMove="1" noResize="1" noEditPoints="1" noAdjustHandles="1" noChangeArrowheads="1" noChangeShapeType="1" noTextEdit="1"/>
          </p:cNvSpPr>
          <p:nvPr/>
        </p:nvSpPr>
        <p:spPr>
          <a:xfrm>
            <a:off x="827584" y="2160771"/>
            <a:ext cx="6120680" cy="696729"/>
          </a:xfrm>
          <a:prstGeom prst="rect">
            <a:avLst/>
          </a:prstGeom>
          <a:blipFill rotWithShape="0">
            <a:blip r:embed="rId4"/>
            <a:stretch>
              <a:fillRect/>
            </a:stretch>
          </a:blipFill>
        </p:spPr>
        <p:txBody>
          <a:bodyPr/>
          <a:lstStyle/>
          <a:p>
            <a:pPr>
              <a:defRPr/>
            </a:pPr>
            <a:r>
              <a:rPr lang="en-US">
                <a:no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19BAF66C-230F-44CA-D686-0AFED3B0F389}"/>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Symmetric Key</a:t>
            </a: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Block or Stream?</a:t>
            </a:r>
            <a:br>
              <a:rPr lang="en-US" altLang="en-US" sz="200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https://asecuritysite.com/symmetric</a:t>
            </a:r>
            <a:br>
              <a:rPr lang="en-US" altLang="en-US" sz="2000">
                <a:solidFill>
                  <a:srgbClr val="C00000"/>
                </a:solidFill>
              </a:rPr>
            </a:br>
            <a:br>
              <a:rPr lang="en-US" altLang="en-US" sz="2000">
                <a:solidFill>
                  <a:srgbClr val="C00000"/>
                </a:solidFill>
              </a:rPr>
            </a:br>
            <a:endParaRPr lang="en-US" altLang="en-US" sz="2000">
              <a:solidFill>
                <a:srgbClr val="C00000"/>
              </a:solidFill>
            </a:endParaRPr>
          </a:p>
        </p:txBody>
      </p:sp>
      <p:pic>
        <p:nvPicPr>
          <p:cNvPr id="77826" name="Content Placeholder 3" descr="Text, whiteboard&#10;&#10;Description automatically generated">
            <a:extLst>
              <a:ext uri="{FF2B5EF4-FFF2-40B4-BE49-F238E27FC236}">
                <a16:creationId xmlns:a16="http://schemas.microsoft.com/office/drawing/2014/main" id="{90A79C29-0EA6-CACC-10E7-3298829FDC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a:extLst>
              <a:ext uri="{FF2B5EF4-FFF2-40B4-BE49-F238E27FC236}">
                <a16:creationId xmlns:a16="http://schemas.microsoft.com/office/drawing/2014/main" id="{D9339662-9B85-60E6-8D6C-8BEE6787B161}"/>
              </a:ext>
            </a:extLst>
          </p:cNvPr>
          <p:cNvSpPr txBox="1">
            <a:spLocks noGrp="1"/>
          </p:cNvSpPr>
          <p:nvPr>
            <p:ph type="title"/>
          </p:nvPr>
        </p:nvSpPr>
        <p:spPr>
          <a:xfrm>
            <a:off x="468313" y="169863"/>
            <a:ext cx="5327650" cy="5189537"/>
          </a:xfrm>
        </p:spPr>
        <p:txBody>
          <a:bodyPr/>
          <a:lstStyle/>
          <a:p>
            <a:pPr algn="l" defTabSz="877823">
              <a:defRPr sz="3743" b="1">
                <a:solidFill>
                  <a:srgbClr val="C00000"/>
                </a:solidFill>
              </a:defRPr>
            </a:pPr>
            <a:r>
              <a:rPr sz="3743" b="1">
                <a:solidFill>
                  <a:srgbClr val="C00000"/>
                </a:solidFill>
              </a:rPr>
              <a:t>Hashing</a:t>
            </a:r>
            <a:br>
              <a:rPr sz="3743" b="1" dirty="0">
                <a:solidFill>
                  <a:srgbClr val="C00000"/>
                </a:solidFill>
              </a:rPr>
            </a:br>
            <a:br>
              <a:rPr sz="3743" b="1" dirty="0">
                <a:solidFill>
                  <a:srgbClr val="C00000"/>
                </a:solidFill>
              </a:rPr>
            </a:br>
            <a:r>
              <a:rPr sz="1727" dirty="0">
                <a:solidFill>
                  <a:srgbClr val="C00000"/>
                </a:solidFill>
              </a:rPr>
              <a:t>Hashing Types.</a:t>
            </a:r>
            <a:br>
              <a:rPr sz="1727" dirty="0">
                <a:solidFill>
                  <a:srgbClr val="C00000"/>
                </a:solidFill>
              </a:rPr>
            </a:br>
            <a:r>
              <a:rPr sz="1727" dirty="0">
                <a:solidFill>
                  <a:srgbClr val="C00000"/>
                </a:solidFill>
              </a:rPr>
              <a:t>Hashing Methods.</a:t>
            </a:r>
            <a:br>
              <a:rPr sz="1727" dirty="0">
                <a:solidFill>
                  <a:srgbClr val="C00000"/>
                </a:solidFill>
              </a:rPr>
            </a:br>
            <a:r>
              <a:rPr sz="1727" dirty="0">
                <a:solidFill>
                  <a:srgbClr val="C00000"/>
                </a:solidFill>
              </a:rPr>
              <a:t>Salting.</a:t>
            </a:r>
            <a:br>
              <a:rPr sz="1727" dirty="0">
                <a:solidFill>
                  <a:srgbClr val="C00000"/>
                </a:solidFill>
              </a:rPr>
            </a:br>
            <a:r>
              <a:rPr sz="1727" dirty="0">
                <a:solidFill>
                  <a:srgbClr val="C00000"/>
                </a:solidFill>
              </a:rPr>
              <a:t>Collisions.</a:t>
            </a:r>
            <a:br>
              <a:rPr sz="1727" dirty="0">
                <a:solidFill>
                  <a:srgbClr val="C00000"/>
                </a:solidFill>
              </a:rPr>
            </a:br>
            <a:r>
              <a:rPr sz="1727" dirty="0">
                <a:solidFill>
                  <a:srgbClr val="C00000"/>
                </a:solidFill>
              </a:rPr>
              <a:t>LM and NTLM Hashes (Windows).</a:t>
            </a:r>
            <a:br>
              <a:rPr sz="1727" dirty="0">
                <a:solidFill>
                  <a:srgbClr val="C00000"/>
                </a:solidFill>
              </a:rPr>
            </a:br>
            <a:r>
              <a:rPr sz="1727" dirty="0">
                <a:solidFill>
                  <a:srgbClr val="C00000"/>
                </a:solidFill>
              </a:rPr>
              <a:t>Hash Benchmarks.</a:t>
            </a:r>
            <a:br>
              <a:rPr sz="1727" dirty="0">
                <a:solidFill>
                  <a:srgbClr val="C00000"/>
                </a:solidFill>
              </a:rPr>
            </a:br>
            <a:r>
              <a:rPr sz="1727" dirty="0">
                <a:solidFill>
                  <a:srgbClr val="C00000"/>
                </a:solidFill>
              </a:rPr>
              <a:t>Message Authentication Codes (MACs).</a:t>
            </a:r>
            <a:br>
              <a:rPr sz="1727" dirty="0">
                <a:solidFill>
                  <a:srgbClr val="C00000"/>
                </a:solidFill>
              </a:rPr>
            </a:br>
            <a:r>
              <a:rPr sz="1727" dirty="0">
                <a:solidFill>
                  <a:srgbClr val="C00000"/>
                </a:solidFill>
              </a:rPr>
              <a:t>OTP/HOTP.</a:t>
            </a:r>
            <a:br>
              <a:rPr sz="1727" dirty="0">
                <a:solidFill>
                  <a:srgbClr val="C00000"/>
                </a:solidFill>
              </a:rPr>
            </a:br>
            <a:br>
              <a:rPr sz="1727" dirty="0">
                <a:solidFill>
                  <a:srgbClr val="C00000"/>
                </a:solidFill>
              </a:rPr>
            </a:br>
            <a:br>
              <a:rPr sz="1727" dirty="0">
                <a:solidFill>
                  <a:srgbClr val="C00000"/>
                </a:solidFill>
              </a:rPr>
            </a:br>
            <a:r>
              <a:rPr sz="2592" b="1" dirty="0">
                <a:solidFill>
                  <a:srgbClr val="000000"/>
                </a:solidFill>
              </a:rPr>
              <a:t>Prof Bill Buchanan OBE</a:t>
            </a:r>
            <a:br>
              <a:rPr sz="2592" b="1" dirty="0">
                <a:solidFill>
                  <a:srgbClr val="000000"/>
                </a:solidFill>
              </a:rPr>
            </a:br>
            <a:r>
              <a:rPr lang="en-GB" sz="1727" dirty="0">
                <a:solidFill>
                  <a:srgbClr val="C00000"/>
                </a:solidFill>
              </a:rPr>
              <a:t>https://</a:t>
            </a:r>
            <a:r>
              <a:rPr lang="en-GB" sz="1727" dirty="0" err="1">
                <a:solidFill>
                  <a:srgbClr val="C00000"/>
                </a:solidFill>
              </a:rPr>
              <a:t>asecuritysite.com</a:t>
            </a:r>
            <a:r>
              <a:rPr lang="en-GB" sz="1727" dirty="0">
                <a:solidFill>
                  <a:srgbClr val="C00000"/>
                </a:solidFill>
              </a:rPr>
              <a:t>/hash</a:t>
            </a:r>
            <a:endParaRPr sz="1727" dirty="0">
              <a:solidFill>
                <a:srgbClr val="C00000"/>
              </a:solidFill>
            </a:endParaRPr>
          </a:p>
        </p:txBody>
      </p:sp>
      <p:pic>
        <p:nvPicPr>
          <p:cNvPr id="140290" name="Picture 2" descr="A picture containing text, cup, coffee, table&#10;&#10;Description automatically generated">
            <a:extLst>
              <a:ext uri="{FF2B5EF4-FFF2-40B4-BE49-F238E27FC236}">
                <a16:creationId xmlns:a16="http://schemas.microsoft.com/office/drawing/2014/main" id="{0C58FF40-9E03-FA9C-D64F-8977311F1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a:extLst>
              <a:ext uri="{FF2B5EF4-FFF2-40B4-BE49-F238E27FC236}">
                <a16:creationId xmlns:a16="http://schemas.microsoft.com/office/drawing/2014/main" id="{E4015330-D03D-3479-1597-785339EC2090}"/>
              </a:ext>
            </a:extLst>
          </p:cNvPr>
          <p:cNvSpPr>
            <a:spLocks noGrp="1"/>
          </p:cNvSpPr>
          <p:nvPr>
            <p:ph type="title"/>
          </p:nvPr>
        </p:nvSpPr>
        <p:spPr>
          <a:xfrm>
            <a:off x="468313" y="317500"/>
            <a:ext cx="5327650" cy="5329238"/>
          </a:xfrm>
        </p:spPr>
        <p:txBody>
          <a:bodyPr/>
          <a:lstStyle/>
          <a:p>
            <a:pPr algn="l"/>
            <a:r>
              <a:rPr lang="en-US" altLang="en-US" sz="3900" b="1">
                <a:solidFill>
                  <a:srgbClr val="C00000"/>
                </a:solidFill>
              </a:rPr>
              <a:t>Hashing</a:t>
            </a:r>
            <a:br>
              <a:rPr lang="en-US" altLang="en-US" sz="3900" b="1">
                <a:solidFill>
                  <a:srgbClr val="C00000"/>
                </a:solidFill>
              </a:rPr>
            </a:br>
            <a:br>
              <a:rPr lang="en-US" altLang="en-US" sz="3900" b="1">
                <a:solidFill>
                  <a:srgbClr val="C00000"/>
                </a:solidFill>
              </a:rPr>
            </a:br>
            <a:r>
              <a:rPr lang="en-US" altLang="en-US" sz="1800" b="1">
                <a:solidFill>
                  <a:srgbClr val="C00000"/>
                </a:solidFill>
              </a:rPr>
              <a:t>Hashing Types.</a:t>
            </a:r>
            <a:br>
              <a:rPr lang="en-US" altLang="en-US" sz="1800" b="1">
                <a:solidFill>
                  <a:srgbClr val="C00000"/>
                </a:solidFill>
              </a:rPr>
            </a:br>
            <a:r>
              <a:rPr lang="en-US" altLang="en-US" sz="1800">
                <a:solidFill>
                  <a:srgbClr val="C00000"/>
                </a:solidFill>
              </a:rPr>
              <a:t>Hashing Methods.</a:t>
            </a:r>
            <a:br>
              <a:rPr lang="en-US" altLang="en-US" sz="1800">
                <a:solidFill>
                  <a:srgbClr val="C00000"/>
                </a:solidFill>
              </a:rPr>
            </a:br>
            <a:r>
              <a:rPr lang="en-US" altLang="en-US" sz="1800">
                <a:solidFill>
                  <a:srgbClr val="C00000"/>
                </a:solidFill>
              </a:rPr>
              <a:t>Salting.</a:t>
            </a:r>
            <a:br>
              <a:rPr lang="en-US" altLang="en-US" sz="1800">
                <a:solidFill>
                  <a:srgbClr val="C00000"/>
                </a:solidFill>
              </a:rPr>
            </a:br>
            <a:r>
              <a:rPr lang="en-US" altLang="en-US" sz="1800">
                <a:solidFill>
                  <a:srgbClr val="C00000"/>
                </a:solidFill>
              </a:rPr>
              <a:t>Collisions.</a:t>
            </a:r>
            <a:br>
              <a:rPr lang="en-US" altLang="en-US" sz="1800">
                <a:solidFill>
                  <a:srgbClr val="C00000"/>
                </a:solidFill>
              </a:rPr>
            </a:br>
            <a:r>
              <a:rPr lang="en-US" altLang="en-US" sz="1800">
                <a:solidFill>
                  <a:srgbClr val="C00000"/>
                </a:solidFill>
              </a:rPr>
              <a:t>LM and NTLM Hashes (Windows).</a:t>
            </a:r>
            <a:br>
              <a:rPr lang="en-US" altLang="en-US" sz="1800">
                <a:solidFill>
                  <a:srgbClr val="C00000"/>
                </a:solidFill>
              </a:rPr>
            </a:br>
            <a:r>
              <a:rPr lang="en-US" altLang="en-US" sz="1800">
                <a:solidFill>
                  <a:srgbClr val="C00000"/>
                </a:solidFill>
              </a:rPr>
              <a:t>Hash Benchmarks.</a:t>
            </a:r>
            <a:br>
              <a:rPr lang="en-US" altLang="en-US" sz="1800">
                <a:solidFill>
                  <a:srgbClr val="C00000"/>
                </a:solidFill>
              </a:rPr>
            </a:br>
            <a:r>
              <a:rPr lang="en-US" altLang="en-US" sz="1800">
                <a:solidFill>
                  <a:srgbClr val="C00000"/>
                </a:solidFill>
              </a:rPr>
              <a:t>Message Authentication Codes (MACs).</a:t>
            </a:r>
            <a:br>
              <a:rPr lang="en-US" altLang="en-US" sz="1800">
                <a:solidFill>
                  <a:srgbClr val="C00000"/>
                </a:solidFill>
              </a:rPr>
            </a:br>
            <a:r>
              <a:rPr lang="en-US" altLang="en-US" sz="1800">
                <a:solidFill>
                  <a:srgbClr val="C00000"/>
                </a:solidFill>
              </a:rPr>
              <a:t>OTP/HOTP.</a:t>
            </a:r>
            <a:br>
              <a:rPr lang="en-US" altLang="en-US" sz="1800">
                <a:solidFill>
                  <a:srgbClr val="C00000"/>
                </a:solidFill>
              </a:rPr>
            </a:br>
            <a:r>
              <a:rPr lang="en-US" altLang="en-US" sz="1800">
                <a:solidFill>
                  <a:srgbClr val="C00000"/>
                </a:solidFill>
              </a:rPr>
              <a:t>Secret Shares.</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GB" altLang="en-US" sz="1800">
                <a:solidFill>
                  <a:srgbClr val="C00000"/>
                </a:solidFill>
              </a:rPr>
              <a:t>https://asecuritysite.com/hash</a:t>
            </a:r>
            <a:br>
              <a:rPr lang="en-US" altLang="en-US" sz="1800">
                <a:solidFill>
                  <a:srgbClr val="C00000"/>
                </a:solidFill>
              </a:rPr>
            </a:br>
            <a:endParaRPr lang="en-US" altLang="en-US" sz="1800">
              <a:solidFill>
                <a:srgbClr val="C00000"/>
              </a:solidFill>
            </a:endParaRPr>
          </a:p>
        </p:txBody>
      </p:sp>
      <p:pic>
        <p:nvPicPr>
          <p:cNvPr id="141314" name="Picture 1" descr="A picture containing text, cup, coffee, table&#10;&#10;Description automatically generated">
            <a:extLst>
              <a:ext uri="{FF2B5EF4-FFF2-40B4-BE49-F238E27FC236}">
                <a16:creationId xmlns:a16="http://schemas.microsoft.com/office/drawing/2014/main" id="{72F25CE2-B506-1611-756D-141BAC9CA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5">
            <a:extLst>
              <a:ext uri="{FF2B5EF4-FFF2-40B4-BE49-F238E27FC236}">
                <a16:creationId xmlns:a16="http://schemas.microsoft.com/office/drawing/2014/main" id="{051CAFEC-2557-A191-D251-894E60E36322}"/>
              </a:ext>
            </a:extLst>
          </p:cNvPr>
          <p:cNvSpPr>
            <a:spLocks noGrp="1"/>
          </p:cNvSpPr>
          <p:nvPr>
            <p:ph type="title"/>
          </p:nvPr>
        </p:nvSpPr>
        <p:spPr/>
        <p:txBody>
          <a:bodyPr/>
          <a:lstStyle/>
          <a:p>
            <a:endParaRPr lang="en-US" altLang="en-US"/>
          </a:p>
        </p:txBody>
      </p:sp>
      <p:pic>
        <p:nvPicPr>
          <p:cNvPr id="142338" name="Object 4" descr="Object 4">
            <a:extLst>
              <a:ext uri="{FF2B5EF4-FFF2-40B4-BE49-F238E27FC236}">
                <a16:creationId xmlns:a16="http://schemas.microsoft.com/office/drawing/2014/main" id="{C8A9471D-977B-86A5-FA3E-463AF9BCD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5">
            <a:extLst>
              <a:ext uri="{FF2B5EF4-FFF2-40B4-BE49-F238E27FC236}">
                <a16:creationId xmlns:a16="http://schemas.microsoft.com/office/drawing/2014/main" id="{A384612B-7717-0CDA-0AF5-251A7681D7A0}"/>
              </a:ext>
            </a:extLst>
          </p:cNvPr>
          <p:cNvSpPr>
            <a:spLocks noGrp="1"/>
          </p:cNvSpPr>
          <p:nvPr>
            <p:ph type="title"/>
          </p:nvPr>
        </p:nvSpPr>
        <p:spPr/>
        <p:txBody>
          <a:bodyPr/>
          <a:lstStyle/>
          <a:p>
            <a:endParaRPr lang="en-US" altLang="en-US"/>
          </a:p>
        </p:txBody>
      </p:sp>
      <p:pic>
        <p:nvPicPr>
          <p:cNvPr id="143362" name="Object 4" descr="Object 4">
            <a:extLst>
              <a:ext uri="{FF2B5EF4-FFF2-40B4-BE49-F238E27FC236}">
                <a16:creationId xmlns:a16="http://schemas.microsoft.com/office/drawing/2014/main" id="{AF654C46-290B-FA87-C60C-2011A05AF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5">
            <a:extLst>
              <a:ext uri="{FF2B5EF4-FFF2-40B4-BE49-F238E27FC236}">
                <a16:creationId xmlns:a16="http://schemas.microsoft.com/office/drawing/2014/main" id="{3DD37D80-4249-8EC5-B910-A5C8BC265751}"/>
              </a:ext>
            </a:extLst>
          </p:cNvPr>
          <p:cNvSpPr>
            <a:spLocks noGrp="1"/>
          </p:cNvSpPr>
          <p:nvPr>
            <p:ph type="title"/>
          </p:nvPr>
        </p:nvSpPr>
        <p:spPr/>
        <p:txBody>
          <a:bodyPr/>
          <a:lstStyle/>
          <a:p>
            <a:endParaRPr lang="en-US" altLang="en-US"/>
          </a:p>
        </p:txBody>
      </p:sp>
      <p:pic>
        <p:nvPicPr>
          <p:cNvPr id="144386" name="Object 4" descr="Object 4">
            <a:extLst>
              <a:ext uri="{FF2B5EF4-FFF2-40B4-BE49-F238E27FC236}">
                <a16:creationId xmlns:a16="http://schemas.microsoft.com/office/drawing/2014/main" id="{8FEBDFD3-42A3-4E4A-2A1B-E25E1577B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5">
            <a:extLst>
              <a:ext uri="{FF2B5EF4-FFF2-40B4-BE49-F238E27FC236}">
                <a16:creationId xmlns:a16="http://schemas.microsoft.com/office/drawing/2014/main" id="{BDB2C2E2-98FA-AF68-2A80-53948ACD8F48}"/>
              </a:ext>
            </a:extLst>
          </p:cNvPr>
          <p:cNvSpPr>
            <a:spLocks noGrp="1"/>
          </p:cNvSpPr>
          <p:nvPr>
            <p:ph type="title"/>
          </p:nvPr>
        </p:nvSpPr>
        <p:spPr/>
        <p:txBody>
          <a:bodyPr/>
          <a:lstStyle/>
          <a:p>
            <a:endParaRPr lang="en-US" altLang="en-US"/>
          </a:p>
        </p:txBody>
      </p:sp>
      <p:pic>
        <p:nvPicPr>
          <p:cNvPr id="145410" name="Object 4" descr="Object 4">
            <a:extLst>
              <a:ext uri="{FF2B5EF4-FFF2-40B4-BE49-F238E27FC236}">
                <a16:creationId xmlns:a16="http://schemas.microsoft.com/office/drawing/2014/main" id="{E50B2060-5F45-3597-C1B3-54ABADB97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a:extLst>
              <a:ext uri="{FF2B5EF4-FFF2-40B4-BE49-F238E27FC236}">
                <a16:creationId xmlns:a16="http://schemas.microsoft.com/office/drawing/2014/main" id="{C770A35A-2025-9355-D89E-4E0D3CF7DB00}"/>
              </a:ext>
            </a:extLst>
          </p:cNvPr>
          <p:cNvSpPr>
            <a:spLocks noGrp="1"/>
          </p:cNvSpPr>
          <p:nvPr>
            <p:ph type="title"/>
          </p:nvPr>
        </p:nvSpPr>
        <p:spPr/>
        <p:txBody>
          <a:bodyPr/>
          <a:lstStyle/>
          <a:p>
            <a:endParaRPr lang="en-US" altLang="en-US"/>
          </a:p>
        </p:txBody>
      </p:sp>
      <p:sp>
        <p:nvSpPr>
          <p:cNvPr id="146434" name="Content Placeholder 2">
            <a:extLst>
              <a:ext uri="{FF2B5EF4-FFF2-40B4-BE49-F238E27FC236}">
                <a16:creationId xmlns:a16="http://schemas.microsoft.com/office/drawing/2014/main" id="{014F00C3-EEBD-D40A-3F20-CD85924B780E}"/>
              </a:ext>
            </a:extLst>
          </p:cNvPr>
          <p:cNvSpPr>
            <a:spLocks noGrp="1"/>
          </p:cNvSpPr>
          <p:nvPr>
            <p:ph type="body" idx="1"/>
          </p:nvPr>
        </p:nvSpPr>
        <p:spPr/>
        <p:txBody>
          <a:bodyPr/>
          <a:lstStyle/>
          <a:p>
            <a:endParaRPr lang="en-US" altLang="en-US"/>
          </a:p>
        </p:txBody>
      </p:sp>
      <p:pic>
        <p:nvPicPr>
          <p:cNvPr id="146435" name="Picture 4" descr="Picture 4">
            <a:extLst>
              <a:ext uri="{FF2B5EF4-FFF2-40B4-BE49-F238E27FC236}">
                <a16:creationId xmlns:a16="http://schemas.microsoft.com/office/drawing/2014/main" id="{2E191110-4454-CF81-55DB-F6E229280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5">
            <a:extLst>
              <a:ext uri="{FF2B5EF4-FFF2-40B4-BE49-F238E27FC236}">
                <a16:creationId xmlns:a16="http://schemas.microsoft.com/office/drawing/2014/main" id="{8FDEED09-9AAD-0BA1-7194-80435B29273C}"/>
              </a:ext>
            </a:extLst>
          </p:cNvPr>
          <p:cNvSpPr>
            <a:spLocks noGrp="1"/>
          </p:cNvSpPr>
          <p:nvPr>
            <p:ph type="title"/>
          </p:nvPr>
        </p:nvSpPr>
        <p:spPr/>
        <p:txBody>
          <a:bodyPr/>
          <a:lstStyle/>
          <a:p>
            <a:endParaRPr lang="en-US" altLang="en-US"/>
          </a:p>
        </p:txBody>
      </p:sp>
      <p:pic>
        <p:nvPicPr>
          <p:cNvPr id="147458" name="Object 4" descr="Object 4">
            <a:extLst>
              <a:ext uri="{FF2B5EF4-FFF2-40B4-BE49-F238E27FC236}">
                <a16:creationId xmlns:a16="http://schemas.microsoft.com/office/drawing/2014/main" id="{EBC8EEAD-CEB3-CD94-6EEB-87A1E8FFE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95DCFE5E-B32F-A04A-1743-511C21100FFC}"/>
              </a:ext>
            </a:extLst>
          </p:cNvPr>
          <p:cNvSpPr>
            <a:spLocks noGrp="1"/>
          </p:cNvSpPr>
          <p:nvPr>
            <p:ph type="title"/>
          </p:nvPr>
        </p:nvSpPr>
        <p:spPr/>
        <p:txBody>
          <a:bodyPr/>
          <a:lstStyle/>
          <a:p>
            <a:endParaRPr lang="en-US" altLang="en-US"/>
          </a:p>
        </p:txBody>
      </p:sp>
      <p:sp>
        <p:nvSpPr>
          <p:cNvPr id="22530" name="Content Placeholder 2">
            <a:extLst>
              <a:ext uri="{FF2B5EF4-FFF2-40B4-BE49-F238E27FC236}">
                <a16:creationId xmlns:a16="http://schemas.microsoft.com/office/drawing/2014/main" id="{5299B7A1-2AC3-EE02-5E57-B176BF4F370C}"/>
              </a:ext>
            </a:extLst>
          </p:cNvPr>
          <p:cNvSpPr>
            <a:spLocks noGrp="1"/>
          </p:cNvSpPr>
          <p:nvPr>
            <p:ph idx="1"/>
          </p:nvPr>
        </p:nvSpPr>
        <p:spPr/>
        <p:txBody>
          <a:bodyPr/>
          <a:lstStyle/>
          <a:p>
            <a:endParaRPr lang="en-US" altLang="en-US"/>
          </a:p>
        </p:txBody>
      </p:sp>
      <p:pic>
        <p:nvPicPr>
          <p:cNvPr id="22531" name="Picture 3">
            <a:extLst>
              <a:ext uri="{FF2B5EF4-FFF2-40B4-BE49-F238E27FC236}">
                <a16:creationId xmlns:a16="http://schemas.microsoft.com/office/drawing/2014/main" id="{E1BA0FB9-97E7-0D31-4788-D2F15BFBEF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5">
            <a:extLst>
              <a:ext uri="{FF2B5EF4-FFF2-40B4-BE49-F238E27FC236}">
                <a16:creationId xmlns:a16="http://schemas.microsoft.com/office/drawing/2014/main" id="{8E001993-1A9B-47D8-171B-F4706FEAF887}"/>
              </a:ext>
            </a:extLst>
          </p:cNvPr>
          <p:cNvSpPr>
            <a:spLocks noGrp="1"/>
          </p:cNvSpPr>
          <p:nvPr>
            <p:ph type="title"/>
          </p:nvPr>
        </p:nvSpPr>
        <p:spPr/>
        <p:txBody>
          <a:bodyPr/>
          <a:lstStyle/>
          <a:p>
            <a:endParaRPr lang="en-US" altLang="en-US"/>
          </a:p>
        </p:txBody>
      </p:sp>
      <p:pic>
        <p:nvPicPr>
          <p:cNvPr id="148482" name="Object 4" descr="Object 4">
            <a:extLst>
              <a:ext uri="{FF2B5EF4-FFF2-40B4-BE49-F238E27FC236}">
                <a16:creationId xmlns:a16="http://schemas.microsoft.com/office/drawing/2014/main" id="{D959A6CD-C1ED-ADC0-B852-8F29DDE0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a:extLst>
              <a:ext uri="{FF2B5EF4-FFF2-40B4-BE49-F238E27FC236}">
                <a16:creationId xmlns:a16="http://schemas.microsoft.com/office/drawing/2014/main" id="{ECB98351-24DA-72B9-C7BE-B17A3BBD23A8}"/>
              </a:ext>
            </a:extLst>
          </p:cNvPr>
          <p:cNvSpPr>
            <a:spLocks noGrp="1"/>
          </p:cNvSpPr>
          <p:nvPr>
            <p:ph type="title"/>
          </p:nvPr>
        </p:nvSpPr>
        <p:spPr/>
        <p:txBody>
          <a:bodyPr/>
          <a:lstStyle/>
          <a:p>
            <a:endParaRPr lang="en-US" altLang="en-US"/>
          </a:p>
        </p:txBody>
      </p:sp>
      <p:sp>
        <p:nvSpPr>
          <p:cNvPr id="149506" name="Content Placeholder 2">
            <a:extLst>
              <a:ext uri="{FF2B5EF4-FFF2-40B4-BE49-F238E27FC236}">
                <a16:creationId xmlns:a16="http://schemas.microsoft.com/office/drawing/2014/main" id="{73B827F4-B152-FEE7-BA56-B0C00543024B}"/>
              </a:ext>
            </a:extLst>
          </p:cNvPr>
          <p:cNvSpPr>
            <a:spLocks noGrp="1"/>
          </p:cNvSpPr>
          <p:nvPr>
            <p:ph type="body" idx="1"/>
          </p:nvPr>
        </p:nvSpPr>
        <p:spPr/>
        <p:txBody>
          <a:bodyPr/>
          <a:lstStyle/>
          <a:p>
            <a:endParaRPr lang="en-US" altLang="en-US"/>
          </a:p>
        </p:txBody>
      </p:sp>
      <p:pic>
        <p:nvPicPr>
          <p:cNvPr id="149507" name="Picture 2" descr="Picture 2">
            <a:extLst>
              <a:ext uri="{FF2B5EF4-FFF2-40B4-BE49-F238E27FC236}">
                <a16:creationId xmlns:a16="http://schemas.microsoft.com/office/drawing/2014/main" id="{DDF37FB4-95E9-B6DE-8201-0FE77AA80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24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a:extLst>
              <a:ext uri="{FF2B5EF4-FFF2-40B4-BE49-F238E27FC236}">
                <a16:creationId xmlns:a16="http://schemas.microsoft.com/office/drawing/2014/main" id="{4175B4A9-CB46-707A-3EAA-BCF0DBE3197F}"/>
              </a:ext>
            </a:extLst>
          </p:cNvPr>
          <p:cNvSpPr>
            <a:spLocks noGrp="1"/>
          </p:cNvSpPr>
          <p:nvPr>
            <p:ph type="title"/>
          </p:nvPr>
        </p:nvSpPr>
        <p:spPr/>
        <p:txBody>
          <a:bodyPr/>
          <a:lstStyle/>
          <a:p>
            <a:endParaRPr lang="en-US" altLang="en-US"/>
          </a:p>
        </p:txBody>
      </p:sp>
      <p:sp>
        <p:nvSpPr>
          <p:cNvPr id="150530" name="Content Placeholder 2">
            <a:extLst>
              <a:ext uri="{FF2B5EF4-FFF2-40B4-BE49-F238E27FC236}">
                <a16:creationId xmlns:a16="http://schemas.microsoft.com/office/drawing/2014/main" id="{F33C0F3A-DFAC-4E95-B51C-255FE24C9ED8}"/>
              </a:ext>
            </a:extLst>
          </p:cNvPr>
          <p:cNvSpPr>
            <a:spLocks noGrp="1"/>
          </p:cNvSpPr>
          <p:nvPr>
            <p:ph type="body" idx="1"/>
          </p:nvPr>
        </p:nvSpPr>
        <p:spPr/>
        <p:txBody>
          <a:bodyPr/>
          <a:lstStyle/>
          <a:p>
            <a:endParaRPr lang="en-US" altLang="en-US"/>
          </a:p>
        </p:txBody>
      </p:sp>
      <p:pic>
        <p:nvPicPr>
          <p:cNvPr id="150531" name="Picture 2" descr="Picture 2">
            <a:extLst>
              <a:ext uri="{FF2B5EF4-FFF2-40B4-BE49-F238E27FC236}">
                <a16:creationId xmlns:a16="http://schemas.microsoft.com/office/drawing/2014/main" id="{00808BEE-6FF1-1300-890B-D35F6826A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0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a:extLst>
              <a:ext uri="{FF2B5EF4-FFF2-40B4-BE49-F238E27FC236}">
                <a16:creationId xmlns:a16="http://schemas.microsoft.com/office/drawing/2014/main" id="{A99984C6-0B7E-6B78-171B-ECBFE2B48E00}"/>
              </a:ext>
            </a:extLst>
          </p:cNvPr>
          <p:cNvSpPr>
            <a:spLocks noGrp="1"/>
          </p:cNvSpPr>
          <p:nvPr>
            <p:ph type="title"/>
          </p:nvPr>
        </p:nvSpPr>
        <p:spPr/>
        <p:txBody>
          <a:bodyPr/>
          <a:lstStyle/>
          <a:p>
            <a:endParaRPr lang="en-US" altLang="en-US"/>
          </a:p>
        </p:txBody>
      </p:sp>
      <p:sp>
        <p:nvSpPr>
          <p:cNvPr id="151554" name="Text Placeholder 2">
            <a:extLst>
              <a:ext uri="{FF2B5EF4-FFF2-40B4-BE49-F238E27FC236}">
                <a16:creationId xmlns:a16="http://schemas.microsoft.com/office/drawing/2014/main" id="{267F82B0-D940-7E47-5E0A-6F5F2193CB71}"/>
              </a:ext>
            </a:extLst>
          </p:cNvPr>
          <p:cNvSpPr>
            <a:spLocks noGrp="1"/>
          </p:cNvSpPr>
          <p:nvPr>
            <p:ph type="body" idx="1"/>
          </p:nvPr>
        </p:nvSpPr>
        <p:spPr/>
        <p:txBody>
          <a:bodyPr/>
          <a:lstStyle/>
          <a:p>
            <a:endParaRPr lang="en-US" altLang="en-US"/>
          </a:p>
        </p:txBody>
      </p:sp>
      <p:pic>
        <p:nvPicPr>
          <p:cNvPr id="151555" name="Picture 3" descr="Picture 3">
            <a:extLst>
              <a:ext uri="{FF2B5EF4-FFF2-40B4-BE49-F238E27FC236}">
                <a16:creationId xmlns:a16="http://schemas.microsoft.com/office/drawing/2014/main" id="{E715AE52-76EF-1E9F-E3D3-FB1427411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a:extLst>
              <a:ext uri="{FF2B5EF4-FFF2-40B4-BE49-F238E27FC236}">
                <a16:creationId xmlns:a16="http://schemas.microsoft.com/office/drawing/2014/main" id="{459FE95F-2F22-C717-C4CC-847E7C4A2241}"/>
              </a:ext>
            </a:extLst>
          </p:cNvPr>
          <p:cNvSpPr>
            <a:spLocks noGrp="1"/>
          </p:cNvSpPr>
          <p:nvPr>
            <p:ph type="title"/>
          </p:nvPr>
        </p:nvSpPr>
        <p:spPr>
          <a:xfrm>
            <a:off x="-252413" y="-166688"/>
            <a:ext cx="8229601" cy="952501"/>
          </a:xfrm>
        </p:spPr>
        <p:txBody>
          <a:bodyPr/>
          <a:lstStyle/>
          <a:p>
            <a:r>
              <a:rPr lang="en-US" altLang="en-US" sz="3900">
                <a:solidFill>
                  <a:srgbClr val="C00000"/>
                </a:solidFill>
              </a:rPr>
              <a:t>Brute Force - How many hash codes?</a:t>
            </a:r>
          </a:p>
        </p:txBody>
      </p:sp>
      <p:sp>
        <p:nvSpPr>
          <p:cNvPr id="176" name="Content Placeholder 2">
            <a:extLst>
              <a:ext uri="{FF2B5EF4-FFF2-40B4-BE49-F238E27FC236}">
                <a16:creationId xmlns:a16="http://schemas.microsoft.com/office/drawing/2014/main" id="{B4DCDEE9-AAD0-B91C-9245-B79091FA26B2}"/>
              </a:ext>
            </a:extLst>
          </p:cNvPr>
          <p:cNvSpPr txBox="1">
            <a:spLocks noGrp="1"/>
          </p:cNvSpPr>
          <p:nvPr>
            <p:ph type="body" idx="1"/>
          </p:nvPr>
        </p:nvSpPr>
        <p:spPr/>
        <p:txBody>
          <a:bodyPr/>
          <a:lstStyle/>
          <a:p>
            <a:pPr marL="339470" indent="-339470" defTabSz="905255">
              <a:lnSpc>
                <a:spcPct val="90000"/>
              </a:lnSpc>
              <a:spcBef>
                <a:spcPts val="600"/>
              </a:spcBef>
              <a:defRPr sz="2871"/>
            </a:pPr>
            <a:r>
              <a:rPr sz="2871"/>
              <a:t>7 digit password with [a-z] … how many?</a:t>
            </a:r>
          </a:p>
          <a:p>
            <a:pPr marL="1131569" lvl="2" indent="-226313" defTabSz="905255">
              <a:lnSpc>
                <a:spcPct val="90000"/>
              </a:lnSpc>
              <a:spcBef>
                <a:spcPts val="500"/>
              </a:spcBef>
              <a:defRPr sz="2178"/>
            </a:pPr>
            <a:r>
              <a:rPr sz="2178"/>
              <a:t>Ans:</a:t>
            </a:r>
          </a:p>
          <a:p>
            <a:pPr marL="1131569" lvl="2" indent="-226313" defTabSz="905255">
              <a:lnSpc>
                <a:spcPct val="90000"/>
              </a:lnSpc>
              <a:spcBef>
                <a:spcPts val="500"/>
              </a:spcBef>
              <a:defRPr sz="2178"/>
            </a:pPr>
            <a:r>
              <a:rPr sz="2178"/>
              <a:t>Time to crack - 100 billion per second:</a:t>
            </a:r>
          </a:p>
          <a:p>
            <a:pPr marL="339470" indent="-339470" defTabSz="905255">
              <a:lnSpc>
                <a:spcPct val="90000"/>
              </a:lnSpc>
              <a:spcBef>
                <a:spcPts val="600"/>
              </a:spcBef>
              <a:defRPr sz="2871"/>
            </a:pPr>
            <a:r>
              <a:rPr sz="2871"/>
              <a:t>7 digit with [a-zA-z] … how many?</a:t>
            </a:r>
          </a:p>
          <a:p>
            <a:pPr marL="1131569" lvl="2" indent="-226313" defTabSz="905255">
              <a:lnSpc>
                <a:spcPct val="90000"/>
              </a:lnSpc>
              <a:spcBef>
                <a:spcPts val="500"/>
              </a:spcBef>
              <a:defRPr sz="2178"/>
            </a:pPr>
            <a:r>
              <a:rPr sz="2178"/>
              <a:t>Ans:</a:t>
            </a:r>
          </a:p>
          <a:p>
            <a:pPr marL="1131569" lvl="2" indent="-226313" defTabSz="905255">
              <a:lnSpc>
                <a:spcPct val="90000"/>
              </a:lnSpc>
              <a:spcBef>
                <a:spcPts val="500"/>
              </a:spcBef>
              <a:defRPr sz="2178"/>
            </a:pPr>
            <a:r>
              <a:rPr sz="2178"/>
              <a:t>Time to crack – 100 billion per second:</a:t>
            </a:r>
          </a:p>
          <a:p>
            <a:pPr marL="339470" indent="-339470" defTabSz="905255">
              <a:lnSpc>
                <a:spcPct val="90000"/>
              </a:lnSpc>
              <a:spcBef>
                <a:spcPts val="600"/>
              </a:spcBef>
              <a:defRPr sz="2871"/>
            </a:pPr>
            <a:r>
              <a:rPr sz="2871"/>
              <a:t>7 digit with [a-zA-z!@#$%^&amp;*()] … how many?</a:t>
            </a:r>
          </a:p>
          <a:p>
            <a:pPr marL="1131569" lvl="2" indent="-226313" defTabSz="905255">
              <a:lnSpc>
                <a:spcPct val="90000"/>
              </a:lnSpc>
              <a:spcBef>
                <a:spcPts val="500"/>
              </a:spcBef>
              <a:defRPr sz="2178"/>
            </a:pPr>
            <a:r>
              <a:rPr sz="2178"/>
              <a:t>Ans:</a:t>
            </a:r>
          </a:p>
          <a:p>
            <a:pPr marL="1131569" lvl="2" indent="-226313" defTabSz="905255">
              <a:lnSpc>
                <a:spcPct val="90000"/>
              </a:lnSpc>
              <a:spcBef>
                <a:spcPts val="500"/>
              </a:spcBef>
              <a:defRPr sz="2178"/>
            </a:pPr>
            <a:r>
              <a:rPr sz="2178"/>
              <a:t>Time to crack – 100 billion per second:</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itle 1">
            <a:extLst>
              <a:ext uri="{FF2B5EF4-FFF2-40B4-BE49-F238E27FC236}">
                <a16:creationId xmlns:a16="http://schemas.microsoft.com/office/drawing/2014/main" id="{D609548F-5DF6-8FFF-EE07-408903A62C58}"/>
              </a:ext>
            </a:extLst>
          </p:cNvPr>
          <p:cNvSpPr txBox="1">
            <a:spLocks noGrp="1"/>
          </p:cNvSpPr>
          <p:nvPr>
            <p:ph type="title"/>
          </p:nvPr>
        </p:nvSpPr>
        <p:spPr>
          <a:xfrm>
            <a:off x="404813" y="196850"/>
            <a:ext cx="5327650" cy="5094288"/>
          </a:xfrm>
        </p:spPr>
        <p:txBody>
          <a:bodyPr/>
          <a:lstStyle/>
          <a:p>
            <a:pPr algn="l" defTabSz="868680">
              <a:defRPr sz="3705" b="1">
                <a:solidFill>
                  <a:srgbClr val="C00000"/>
                </a:solidFill>
              </a:defRPr>
            </a:pPr>
            <a:r>
              <a:rPr sz="3705" b="1" dirty="0">
                <a:solidFill>
                  <a:srgbClr val="C00000"/>
                </a:solidFill>
              </a:rPr>
              <a:t>Hashing</a:t>
            </a:r>
            <a:br>
              <a:rPr sz="3705" b="1" dirty="0">
                <a:solidFill>
                  <a:srgbClr val="C00000"/>
                </a:solidFill>
              </a:rPr>
            </a:br>
            <a:br>
              <a:rPr sz="3705" b="1" dirty="0">
                <a:solidFill>
                  <a:srgbClr val="C00000"/>
                </a:solidFill>
              </a:rPr>
            </a:br>
            <a:r>
              <a:rPr sz="1710" dirty="0">
                <a:solidFill>
                  <a:srgbClr val="C00000"/>
                </a:solidFill>
              </a:rPr>
              <a:t>Hashing Types.</a:t>
            </a:r>
            <a:br>
              <a:rPr sz="1710" dirty="0">
                <a:solidFill>
                  <a:srgbClr val="C00000"/>
                </a:solidFill>
              </a:rPr>
            </a:br>
            <a:r>
              <a:rPr sz="1710" b="1" dirty="0">
                <a:solidFill>
                  <a:srgbClr val="C00000"/>
                </a:solidFill>
              </a:rPr>
              <a:t>Hashing Methods.</a:t>
            </a:r>
            <a:br>
              <a:rPr sz="1710" b="1" dirty="0">
                <a:solidFill>
                  <a:srgbClr val="C00000"/>
                </a:solidFill>
              </a:rPr>
            </a:br>
            <a:r>
              <a:rPr sz="1710" dirty="0">
                <a:solidFill>
                  <a:srgbClr val="C00000"/>
                </a:solidFill>
              </a:rPr>
              <a:t>Salting.</a:t>
            </a:r>
            <a:br>
              <a:rPr sz="1710" dirty="0">
                <a:solidFill>
                  <a:srgbClr val="C00000"/>
                </a:solidFill>
              </a:rPr>
            </a:br>
            <a:r>
              <a:rPr sz="1710" dirty="0">
                <a:solidFill>
                  <a:srgbClr val="C00000"/>
                </a:solidFill>
              </a:rPr>
              <a:t>Collisions.</a:t>
            </a:r>
            <a:br>
              <a:rPr sz="1710" dirty="0">
                <a:solidFill>
                  <a:srgbClr val="C00000"/>
                </a:solidFill>
              </a:rPr>
            </a:br>
            <a:r>
              <a:rPr sz="1710" dirty="0">
                <a:solidFill>
                  <a:srgbClr val="C00000"/>
                </a:solidFill>
              </a:rPr>
              <a:t>LM and NTLM Hashes (Windows).</a:t>
            </a:r>
            <a:br>
              <a:rPr sz="1710" dirty="0">
                <a:solidFill>
                  <a:srgbClr val="C00000"/>
                </a:solidFill>
              </a:rPr>
            </a:br>
            <a:r>
              <a:rPr sz="1710" dirty="0">
                <a:solidFill>
                  <a:srgbClr val="C00000"/>
                </a:solidFill>
              </a:rPr>
              <a:t>Hash Benchmarks.</a:t>
            </a:r>
            <a:br>
              <a:rPr sz="1710" dirty="0">
                <a:solidFill>
                  <a:srgbClr val="C00000"/>
                </a:solidFill>
              </a:rPr>
            </a:br>
            <a:r>
              <a:rPr sz="1710" dirty="0">
                <a:solidFill>
                  <a:srgbClr val="C00000"/>
                </a:solidFill>
              </a:rPr>
              <a:t>Message Authentication Codes (MACs).</a:t>
            </a:r>
            <a:br>
              <a:rPr sz="1710" dirty="0">
                <a:solidFill>
                  <a:srgbClr val="C00000"/>
                </a:solidFill>
              </a:rPr>
            </a:br>
            <a:r>
              <a:rPr sz="1710" dirty="0">
                <a:solidFill>
                  <a:srgbClr val="C00000"/>
                </a:solidFill>
              </a:rPr>
              <a:t>OTP/HOTP.</a:t>
            </a:r>
            <a:br>
              <a:rPr sz="1710" dirty="0">
                <a:solidFill>
                  <a:srgbClr val="C00000"/>
                </a:solidFill>
              </a:rPr>
            </a:br>
            <a:r>
              <a:rPr sz="1710" dirty="0">
                <a:solidFill>
                  <a:srgbClr val="C00000"/>
                </a:solidFill>
              </a:rPr>
              <a:t>Secret Shares.</a:t>
            </a:r>
            <a:br>
              <a:rPr sz="1710" dirty="0">
                <a:solidFill>
                  <a:srgbClr val="C00000"/>
                </a:solidFill>
              </a:rPr>
            </a:br>
            <a:br>
              <a:rPr sz="1710" dirty="0">
                <a:solidFill>
                  <a:srgbClr val="C00000"/>
                </a:solidFill>
              </a:rPr>
            </a:br>
            <a:r>
              <a:rPr sz="2565" b="1" dirty="0">
                <a:solidFill>
                  <a:srgbClr val="000000"/>
                </a:solidFill>
              </a:rPr>
              <a:t>Prof Bill Buchanan OBE</a:t>
            </a:r>
            <a:br>
              <a:rPr sz="2565" b="1" dirty="0">
                <a:solidFill>
                  <a:srgbClr val="000000"/>
                </a:solidFill>
              </a:rPr>
            </a:br>
            <a:r>
              <a:rPr sz="1710" dirty="0">
                <a:solidFill>
                  <a:srgbClr val="C00000"/>
                </a:solidFill>
              </a:rPr>
              <a:t>http://</a:t>
            </a:r>
            <a:r>
              <a:rPr sz="1710" dirty="0" err="1">
                <a:solidFill>
                  <a:srgbClr val="C00000"/>
                </a:solidFill>
              </a:rPr>
              <a:t>asecuritysite.com</a:t>
            </a:r>
            <a:r>
              <a:rPr sz="1710" dirty="0">
                <a:solidFill>
                  <a:srgbClr val="C00000"/>
                </a:solidFill>
              </a:rPr>
              <a:t>/</a:t>
            </a:r>
            <a:r>
              <a:rPr lang="en-US" sz="1710" dirty="0">
                <a:solidFill>
                  <a:srgbClr val="C00000"/>
                </a:solidFill>
              </a:rPr>
              <a:t>hash</a:t>
            </a:r>
            <a:br>
              <a:rPr sz="1710" dirty="0">
                <a:solidFill>
                  <a:srgbClr val="C00000"/>
                </a:solidFill>
              </a:rPr>
            </a:br>
            <a:endParaRPr sz="1710" dirty="0">
              <a:solidFill>
                <a:srgbClr val="C00000"/>
              </a:solidFill>
            </a:endParaRPr>
          </a:p>
        </p:txBody>
      </p:sp>
      <p:pic>
        <p:nvPicPr>
          <p:cNvPr id="153602" name="Picture 1" descr="A picture containing text, cup, coffee, table&#10;&#10;Description automatically generated">
            <a:extLst>
              <a:ext uri="{FF2B5EF4-FFF2-40B4-BE49-F238E27FC236}">
                <a16:creationId xmlns:a16="http://schemas.microsoft.com/office/drawing/2014/main" id="{438D6FBC-ED33-F618-1771-F171B9532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a:extLst>
              <a:ext uri="{FF2B5EF4-FFF2-40B4-BE49-F238E27FC236}">
                <a16:creationId xmlns:a16="http://schemas.microsoft.com/office/drawing/2014/main" id="{B559BB50-0725-DC01-A4F5-789A0BCEA06A}"/>
              </a:ext>
            </a:extLst>
          </p:cNvPr>
          <p:cNvSpPr>
            <a:spLocks noGrp="1"/>
          </p:cNvSpPr>
          <p:nvPr>
            <p:ph type="title"/>
          </p:nvPr>
        </p:nvSpPr>
        <p:spPr/>
        <p:txBody>
          <a:bodyPr/>
          <a:lstStyle/>
          <a:p>
            <a:endParaRPr lang="en-US" altLang="en-US"/>
          </a:p>
        </p:txBody>
      </p:sp>
      <p:sp>
        <p:nvSpPr>
          <p:cNvPr id="154626" name="Text Placeholder 2">
            <a:extLst>
              <a:ext uri="{FF2B5EF4-FFF2-40B4-BE49-F238E27FC236}">
                <a16:creationId xmlns:a16="http://schemas.microsoft.com/office/drawing/2014/main" id="{995CFFCC-E139-62FC-3332-5BE31D8F130A}"/>
              </a:ext>
            </a:extLst>
          </p:cNvPr>
          <p:cNvSpPr>
            <a:spLocks noGrp="1"/>
          </p:cNvSpPr>
          <p:nvPr>
            <p:ph type="body" idx="1"/>
          </p:nvPr>
        </p:nvSpPr>
        <p:spPr/>
        <p:txBody>
          <a:bodyPr/>
          <a:lstStyle/>
          <a:p>
            <a:endParaRPr lang="en-US" altLang="en-US"/>
          </a:p>
        </p:txBody>
      </p:sp>
      <p:pic>
        <p:nvPicPr>
          <p:cNvPr id="154627" name="Picture 3" descr="Picture 3">
            <a:extLst>
              <a:ext uri="{FF2B5EF4-FFF2-40B4-BE49-F238E27FC236}">
                <a16:creationId xmlns:a16="http://schemas.microsoft.com/office/drawing/2014/main" id="{FDD165B6-9DCD-9F55-DEFE-6BE89010F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24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a:extLst>
              <a:ext uri="{FF2B5EF4-FFF2-40B4-BE49-F238E27FC236}">
                <a16:creationId xmlns:a16="http://schemas.microsoft.com/office/drawing/2014/main" id="{AFB535B5-5B98-E336-87DE-7971FB967698}"/>
              </a:ext>
            </a:extLst>
          </p:cNvPr>
          <p:cNvSpPr>
            <a:spLocks noGrp="1"/>
          </p:cNvSpPr>
          <p:nvPr>
            <p:ph type="title"/>
          </p:nvPr>
        </p:nvSpPr>
        <p:spPr/>
        <p:txBody>
          <a:bodyPr/>
          <a:lstStyle/>
          <a:p>
            <a:endParaRPr lang="en-US" altLang="en-US"/>
          </a:p>
        </p:txBody>
      </p:sp>
      <p:sp>
        <p:nvSpPr>
          <p:cNvPr id="155650" name="Content Placeholder 2">
            <a:extLst>
              <a:ext uri="{FF2B5EF4-FFF2-40B4-BE49-F238E27FC236}">
                <a16:creationId xmlns:a16="http://schemas.microsoft.com/office/drawing/2014/main" id="{87F7C78F-6414-5579-C17C-B601F9EC028F}"/>
              </a:ext>
            </a:extLst>
          </p:cNvPr>
          <p:cNvSpPr>
            <a:spLocks noGrp="1"/>
          </p:cNvSpPr>
          <p:nvPr>
            <p:ph type="body" idx="1"/>
          </p:nvPr>
        </p:nvSpPr>
        <p:spPr/>
        <p:txBody>
          <a:bodyPr/>
          <a:lstStyle/>
          <a:p>
            <a:endParaRPr lang="en-US" altLang="en-US"/>
          </a:p>
        </p:txBody>
      </p:sp>
      <p:pic>
        <p:nvPicPr>
          <p:cNvPr id="155651" name="Picture 3" descr="Picture 3">
            <a:extLst>
              <a:ext uri="{FF2B5EF4-FFF2-40B4-BE49-F238E27FC236}">
                <a16:creationId xmlns:a16="http://schemas.microsoft.com/office/drawing/2014/main" id="{8A1E7A63-F846-00AA-7BD0-2774E0182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a:extLst>
              <a:ext uri="{FF2B5EF4-FFF2-40B4-BE49-F238E27FC236}">
                <a16:creationId xmlns:a16="http://schemas.microsoft.com/office/drawing/2014/main" id="{D7D72E77-F4CF-CA49-C8AB-3FF15DCD428B}"/>
              </a:ext>
            </a:extLst>
          </p:cNvPr>
          <p:cNvSpPr>
            <a:spLocks noGrp="1"/>
          </p:cNvSpPr>
          <p:nvPr>
            <p:ph type="title"/>
          </p:nvPr>
        </p:nvSpPr>
        <p:spPr/>
        <p:txBody>
          <a:bodyPr/>
          <a:lstStyle/>
          <a:p>
            <a:endParaRPr lang="en-US" altLang="en-US"/>
          </a:p>
        </p:txBody>
      </p:sp>
      <p:sp>
        <p:nvSpPr>
          <p:cNvPr id="156674" name="Content Placeholder 2">
            <a:extLst>
              <a:ext uri="{FF2B5EF4-FFF2-40B4-BE49-F238E27FC236}">
                <a16:creationId xmlns:a16="http://schemas.microsoft.com/office/drawing/2014/main" id="{69890D28-E9FB-D99C-1F69-CAE238616BEC}"/>
              </a:ext>
            </a:extLst>
          </p:cNvPr>
          <p:cNvSpPr>
            <a:spLocks noGrp="1"/>
          </p:cNvSpPr>
          <p:nvPr>
            <p:ph type="body" idx="1"/>
          </p:nvPr>
        </p:nvSpPr>
        <p:spPr/>
        <p:txBody>
          <a:bodyPr/>
          <a:lstStyle/>
          <a:p>
            <a:endParaRPr lang="en-US" altLang="en-US"/>
          </a:p>
        </p:txBody>
      </p:sp>
      <p:pic>
        <p:nvPicPr>
          <p:cNvPr id="156675" name="Picture 3" descr="Picture 3">
            <a:extLst>
              <a:ext uri="{FF2B5EF4-FFF2-40B4-BE49-F238E27FC236}">
                <a16:creationId xmlns:a16="http://schemas.microsoft.com/office/drawing/2014/main" id="{3ABD9FF6-DECC-F73F-DD12-1BF36C978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a:extLst>
              <a:ext uri="{FF2B5EF4-FFF2-40B4-BE49-F238E27FC236}">
                <a16:creationId xmlns:a16="http://schemas.microsoft.com/office/drawing/2014/main" id="{AFFDF19C-12F5-31C4-7639-ABEE08EC2A69}"/>
              </a:ext>
            </a:extLst>
          </p:cNvPr>
          <p:cNvSpPr txBox="1">
            <a:spLocks noGrp="1"/>
          </p:cNvSpPr>
          <p:nvPr>
            <p:ph type="title"/>
          </p:nvPr>
        </p:nvSpPr>
        <p:spPr>
          <a:xfrm>
            <a:off x="468313" y="258763"/>
            <a:ext cx="5327650" cy="5313362"/>
          </a:xfrm>
        </p:spPr>
        <p:txBody>
          <a:bodyPr/>
          <a:lstStyle/>
          <a:p>
            <a:pPr algn="l" defTabSz="896111">
              <a:defRPr sz="3822" b="1">
                <a:solidFill>
                  <a:srgbClr val="C00000"/>
                </a:solidFill>
              </a:defRPr>
            </a:pPr>
            <a:r>
              <a:rPr sz="3822" b="1" dirty="0">
                <a:solidFill>
                  <a:srgbClr val="C00000"/>
                </a:solidFill>
              </a:rPr>
              <a:t>Chapter 3: Hashing</a:t>
            </a:r>
            <a:br>
              <a:rPr sz="3822" b="1" dirty="0">
                <a:solidFill>
                  <a:srgbClr val="C00000"/>
                </a:solidFill>
              </a:rPr>
            </a:br>
            <a:br>
              <a:rPr sz="3822" b="1" dirty="0">
                <a:solidFill>
                  <a:srgbClr val="C00000"/>
                </a:solidFill>
              </a:rPr>
            </a:br>
            <a:r>
              <a:rPr sz="1764" dirty="0">
                <a:solidFill>
                  <a:srgbClr val="C00000"/>
                </a:solidFill>
              </a:rPr>
              <a:t>Hashing Types.</a:t>
            </a:r>
            <a:br>
              <a:rPr sz="1764" dirty="0">
                <a:solidFill>
                  <a:srgbClr val="C00000"/>
                </a:solidFill>
              </a:rPr>
            </a:br>
            <a:r>
              <a:rPr sz="1764" dirty="0">
                <a:solidFill>
                  <a:srgbClr val="C00000"/>
                </a:solidFill>
              </a:rPr>
              <a:t>Hashing Methods.</a:t>
            </a:r>
            <a:br>
              <a:rPr sz="1764" dirty="0">
                <a:solidFill>
                  <a:srgbClr val="C00000"/>
                </a:solidFill>
              </a:rPr>
            </a:br>
            <a:r>
              <a:rPr sz="1764" b="1" dirty="0">
                <a:solidFill>
                  <a:srgbClr val="C00000"/>
                </a:solidFill>
              </a:rPr>
              <a:t>Salting.</a:t>
            </a:r>
            <a:br>
              <a:rPr sz="1764" b="1" dirty="0">
                <a:solidFill>
                  <a:srgbClr val="C00000"/>
                </a:solidFill>
              </a:rPr>
            </a:br>
            <a:r>
              <a:rPr sz="1764" dirty="0">
                <a:solidFill>
                  <a:srgbClr val="C00000"/>
                </a:solidFill>
              </a:rPr>
              <a:t>Collisions.</a:t>
            </a:r>
            <a:br>
              <a:rPr sz="1764" dirty="0">
                <a:solidFill>
                  <a:srgbClr val="C00000"/>
                </a:solidFill>
              </a:rPr>
            </a:br>
            <a:r>
              <a:rPr sz="1764" dirty="0">
                <a:solidFill>
                  <a:srgbClr val="C00000"/>
                </a:solidFill>
              </a:rPr>
              <a:t>LM and NTLM Hashes (Windows).</a:t>
            </a:r>
            <a:br>
              <a:rPr sz="1764" dirty="0">
                <a:solidFill>
                  <a:srgbClr val="C00000"/>
                </a:solidFill>
              </a:rPr>
            </a:br>
            <a:r>
              <a:rPr sz="1764" dirty="0">
                <a:solidFill>
                  <a:srgbClr val="C00000"/>
                </a:solidFill>
              </a:rPr>
              <a:t>Hash Benchmarks.</a:t>
            </a:r>
            <a:br>
              <a:rPr sz="1764" dirty="0">
                <a:solidFill>
                  <a:srgbClr val="C00000"/>
                </a:solidFill>
              </a:rPr>
            </a:br>
            <a:r>
              <a:rPr sz="1764" dirty="0">
                <a:solidFill>
                  <a:srgbClr val="C00000"/>
                </a:solidFill>
              </a:rPr>
              <a:t>Message Authentication Codes (MACs).</a:t>
            </a:r>
            <a:br>
              <a:rPr sz="1764" dirty="0">
                <a:solidFill>
                  <a:srgbClr val="C00000"/>
                </a:solidFill>
              </a:rPr>
            </a:br>
            <a:r>
              <a:rPr sz="1764" dirty="0">
                <a:solidFill>
                  <a:srgbClr val="C00000"/>
                </a:solidFill>
              </a:rPr>
              <a:t>OTP/HOTP.</a:t>
            </a:r>
            <a:br>
              <a:rPr sz="1764" dirty="0">
                <a:solidFill>
                  <a:srgbClr val="C00000"/>
                </a:solidFill>
              </a:rPr>
            </a:br>
            <a:r>
              <a:rPr sz="1764" dirty="0">
                <a:solidFill>
                  <a:srgbClr val="C00000"/>
                </a:solidFill>
              </a:rPr>
              <a:t>Secret Shares.</a:t>
            </a:r>
            <a:br>
              <a:rPr sz="1764" dirty="0">
                <a:solidFill>
                  <a:srgbClr val="C00000"/>
                </a:solidFill>
              </a:rPr>
            </a:br>
            <a:br>
              <a:rPr sz="1764" dirty="0">
                <a:solidFill>
                  <a:srgbClr val="C00000"/>
                </a:solidFill>
              </a:rPr>
            </a:br>
            <a:r>
              <a:rPr sz="2646" b="1" dirty="0">
                <a:solidFill>
                  <a:srgbClr val="000000"/>
                </a:solidFill>
              </a:rPr>
              <a:t>Prof Bill Buchanan OBE</a:t>
            </a:r>
            <a:br>
              <a:rPr sz="2646" b="1" dirty="0">
                <a:solidFill>
                  <a:srgbClr val="000000"/>
                </a:solidFill>
              </a:rPr>
            </a:br>
            <a:r>
              <a:rPr sz="1764" dirty="0">
                <a:solidFill>
                  <a:srgbClr val="C00000"/>
                </a:solidFill>
              </a:rPr>
              <a:t>http://</a:t>
            </a:r>
            <a:r>
              <a:rPr sz="1764" dirty="0" err="1">
                <a:solidFill>
                  <a:srgbClr val="C00000"/>
                </a:solidFill>
              </a:rPr>
              <a:t>asecuritysite.com</a:t>
            </a:r>
            <a:r>
              <a:rPr sz="1764" dirty="0">
                <a:solidFill>
                  <a:srgbClr val="C00000"/>
                </a:solidFill>
              </a:rPr>
              <a:t>/</a:t>
            </a:r>
            <a:r>
              <a:rPr lang="en-US" sz="1764" dirty="0">
                <a:solidFill>
                  <a:srgbClr val="C00000"/>
                </a:solidFill>
              </a:rPr>
              <a:t>hash</a:t>
            </a:r>
            <a:br>
              <a:rPr sz="1764" dirty="0">
                <a:solidFill>
                  <a:srgbClr val="C00000"/>
                </a:solidFill>
              </a:rPr>
            </a:br>
            <a:endParaRPr sz="1764" dirty="0">
              <a:solidFill>
                <a:srgbClr val="C00000"/>
              </a:solidFill>
            </a:endParaRPr>
          </a:p>
        </p:txBody>
      </p:sp>
      <p:pic>
        <p:nvPicPr>
          <p:cNvPr id="157698" name="Picture 3" descr="A picture containing text, cup, coffee, table&#10;&#10;Description automatically generated">
            <a:extLst>
              <a:ext uri="{FF2B5EF4-FFF2-40B4-BE49-F238E27FC236}">
                <a16:creationId xmlns:a16="http://schemas.microsoft.com/office/drawing/2014/main" id="{690F70AD-47AD-925D-A565-6C85B2D91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B8AABA50-2B49-076D-BAFE-010B1CC5633B}"/>
              </a:ext>
            </a:extLst>
          </p:cNvPr>
          <p:cNvSpPr>
            <a:spLocks noGrp="1"/>
          </p:cNvSpPr>
          <p:nvPr>
            <p:ph type="title"/>
          </p:nvPr>
        </p:nvSpPr>
        <p:spPr/>
        <p:txBody>
          <a:bodyPr/>
          <a:lstStyle/>
          <a:p>
            <a:pPr eaLnBrk="1" hangingPunct="1"/>
            <a:endParaRPr lang="en-GB" altLang="en-US"/>
          </a:p>
        </p:txBody>
      </p:sp>
      <p:sp>
        <p:nvSpPr>
          <p:cNvPr id="24578" name="Content Placeholder 2">
            <a:extLst>
              <a:ext uri="{FF2B5EF4-FFF2-40B4-BE49-F238E27FC236}">
                <a16:creationId xmlns:a16="http://schemas.microsoft.com/office/drawing/2014/main" id="{DFFF35E3-5BA9-D085-BFA5-3990EB30AC18}"/>
              </a:ext>
            </a:extLst>
          </p:cNvPr>
          <p:cNvSpPr>
            <a:spLocks noGrp="1"/>
          </p:cNvSpPr>
          <p:nvPr>
            <p:ph idx="1"/>
          </p:nvPr>
        </p:nvSpPr>
        <p:spPr/>
        <p:txBody>
          <a:bodyPr/>
          <a:lstStyle/>
          <a:p>
            <a:pPr eaLnBrk="1" hangingPunct="1"/>
            <a:endParaRPr lang="en-GB" altLang="en-US"/>
          </a:p>
        </p:txBody>
      </p:sp>
      <p:pic>
        <p:nvPicPr>
          <p:cNvPr id="24579" name="Picture 2">
            <a:extLst>
              <a:ext uri="{FF2B5EF4-FFF2-40B4-BE49-F238E27FC236}">
                <a16:creationId xmlns:a16="http://schemas.microsoft.com/office/drawing/2014/main" id="{430D68F6-BA2E-7C44-8618-C9F2E515B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0"/>
            <a:ext cx="9140825"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ADCFD9DD-6E25-80E9-1978-884D1B2B292F}"/>
              </a:ext>
            </a:extLst>
          </p:cNvPr>
          <p:cNvSpPr>
            <a:spLocks noGrp="1"/>
          </p:cNvSpPr>
          <p:nvPr>
            <p:ph type="title"/>
          </p:nvPr>
        </p:nvSpPr>
        <p:spPr/>
        <p:txBody>
          <a:bodyPr/>
          <a:lstStyle/>
          <a:p>
            <a:endParaRPr lang="en-US" altLang="en-US"/>
          </a:p>
        </p:txBody>
      </p:sp>
      <p:sp>
        <p:nvSpPr>
          <p:cNvPr id="158722" name="Content Placeholder 2">
            <a:extLst>
              <a:ext uri="{FF2B5EF4-FFF2-40B4-BE49-F238E27FC236}">
                <a16:creationId xmlns:a16="http://schemas.microsoft.com/office/drawing/2014/main" id="{5E1BE652-E52C-B436-985E-59D5A0A5854B}"/>
              </a:ext>
            </a:extLst>
          </p:cNvPr>
          <p:cNvSpPr>
            <a:spLocks noGrp="1"/>
          </p:cNvSpPr>
          <p:nvPr>
            <p:ph type="body" idx="1"/>
          </p:nvPr>
        </p:nvSpPr>
        <p:spPr>
          <a:xfrm>
            <a:off x="4994275" y="-3106738"/>
            <a:ext cx="8229600" cy="3771901"/>
          </a:xfrm>
        </p:spPr>
        <p:txBody>
          <a:bodyPr/>
          <a:lstStyle/>
          <a:p>
            <a:endParaRPr lang="en-US" altLang="en-US"/>
          </a:p>
        </p:txBody>
      </p:sp>
      <p:pic>
        <p:nvPicPr>
          <p:cNvPr id="158723" name="Picture 2" descr="Picture 2">
            <a:extLst>
              <a:ext uri="{FF2B5EF4-FFF2-40B4-BE49-F238E27FC236}">
                <a16:creationId xmlns:a16="http://schemas.microsoft.com/office/drawing/2014/main" id="{C6107658-ADA6-0104-E02B-D473F43A4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913923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A96458CE-3D7D-6228-2F43-A58B66DBBB07}"/>
              </a:ext>
            </a:extLst>
          </p:cNvPr>
          <p:cNvSpPr>
            <a:spLocks noGrp="1"/>
          </p:cNvSpPr>
          <p:nvPr>
            <p:ph type="title"/>
          </p:nvPr>
        </p:nvSpPr>
        <p:spPr/>
        <p:txBody>
          <a:bodyPr/>
          <a:lstStyle/>
          <a:p>
            <a:endParaRPr lang="en-US" altLang="en-US"/>
          </a:p>
        </p:txBody>
      </p:sp>
      <p:sp>
        <p:nvSpPr>
          <p:cNvPr id="159746" name="Content Placeholder 2">
            <a:extLst>
              <a:ext uri="{FF2B5EF4-FFF2-40B4-BE49-F238E27FC236}">
                <a16:creationId xmlns:a16="http://schemas.microsoft.com/office/drawing/2014/main" id="{A2539C4F-D42B-A785-9F27-514CE428E3C8}"/>
              </a:ext>
            </a:extLst>
          </p:cNvPr>
          <p:cNvSpPr>
            <a:spLocks noGrp="1"/>
          </p:cNvSpPr>
          <p:nvPr>
            <p:ph type="body" idx="1"/>
          </p:nvPr>
        </p:nvSpPr>
        <p:spPr/>
        <p:txBody>
          <a:bodyPr/>
          <a:lstStyle/>
          <a:p>
            <a:endParaRPr lang="en-US" altLang="en-US"/>
          </a:p>
        </p:txBody>
      </p:sp>
      <p:pic>
        <p:nvPicPr>
          <p:cNvPr id="159747" name="Picture 5" descr="Picture 5">
            <a:extLst>
              <a:ext uri="{FF2B5EF4-FFF2-40B4-BE49-F238E27FC236}">
                <a16:creationId xmlns:a16="http://schemas.microsoft.com/office/drawing/2014/main" id="{3EF9D3E4-FD98-B246-2D7D-51BEE5740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a:extLst>
              <a:ext uri="{FF2B5EF4-FFF2-40B4-BE49-F238E27FC236}">
                <a16:creationId xmlns:a16="http://schemas.microsoft.com/office/drawing/2014/main" id="{FF4694C6-87AE-C25C-82BD-F8163E784BCC}"/>
              </a:ext>
            </a:extLst>
          </p:cNvPr>
          <p:cNvSpPr>
            <a:spLocks noGrp="1"/>
          </p:cNvSpPr>
          <p:nvPr>
            <p:ph type="title"/>
          </p:nvPr>
        </p:nvSpPr>
        <p:spPr/>
        <p:txBody>
          <a:bodyPr/>
          <a:lstStyle/>
          <a:p>
            <a:endParaRPr lang="en-US" altLang="en-US"/>
          </a:p>
        </p:txBody>
      </p:sp>
      <p:sp>
        <p:nvSpPr>
          <p:cNvPr id="160770" name="Content Placeholder 2">
            <a:extLst>
              <a:ext uri="{FF2B5EF4-FFF2-40B4-BE49-F238E27FC236}">
                <a16:creationId xmlns:a16="http://schemas.microsoft.com/office/drawing/2014/main" id="{D29A9307-CB6F-1DE5-6197-048C0A80DDB9}"/>
              </a:ext>
            </a:extLst>
          </p:cNvPr>
          <p:cNvSpPr>
            <a:spLocks noGrp="1"/>
          </p:cNvSpPr>
          <p:nvPr>
            <p:ph type="body" idx="1"/>
          </p:nvPr>
        </p:nvSpPr>
        <p:spPr/>
        <p:txBody>
          <a:bodyPr/>
          <a:lstStyle/>
          <a:p>
            <a:endParaRPr lang="en-US" altLang="en-US"/>
          </a:p>
        </p:txBody>
      </p:sp>
      <p:pic>
        <p:nvPicPr>
          <p:cNvPr id="160771" name="Picture 3" descr="Picture 3">
            <a:extLst>
              <a:ext uri="{FF2B5EF4-FFF2-40B4-BE49-F238E27FC236}">
                <a16:creationId xmlns:a16="http://schemas.microsoft.com/office/drawing/2014/main" id="{9006C91A-B4A1-2B3E-683E-ACE82FFC8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6711B3AD-C5DC-8CD3-5ED1-C8097A4870A9}"/>
              </a:ext>
            </a:extLst>
          </p:cNvPr>
          <p:cNvSpPr txBox="1">
            <a:spLocks noGrp="1"/>
          </p:cNvSpPr>
          <p:nvPr>
            <p:ph type="title"/>
          </p:nvPr>
        </p:nvSpPr>
        <p:spPr>
          <a:xfrm>
            <a:off x="468313" y="369888"/>
            <a:ext cx="5327650" cy="5232400"/>
          </a:xfrm>
        </p:spPr>
        <p:txBody>
          <a:bodyPr/>
          <a:lstStyle/>
          <a:p>
            <a:pPr algn="l" defTabSz="877823">
              <a:defRPr sz="3743" b="1">
                <a:solidFill>
                  <a:srgbClr val="C00000"/>
                </a:solidFill>
              </a:defRPr>
            </a:pPr>
            <a:r>
              <a:rPr sz="3743" b="1" dirty="0">
                <a:solidFill>
                  <a:srgbClr val="C00000"/>
                </a:solidFill>
              </a:rPr>
              <a:t>Chapter 3: Hashing</a:t>
            </a:r>
            <a:br>
              <a:rPr sz="3743" b="1" dirty="0">
                <a:solidFill>
                  <a:srgbClr val="C00000"/>
                </a:solidFill>
              </a:rPr>
            </a:br>
            <a:br>
              <a:rPr sz="3743" b="1" dirty="0">
                <a:solidFill>
                  <a:srgbClr val="C00000"/>
                </a:solidFill>
              </a:rPr>
            </a:br>
            <a:r>
              <a:rPr sz="1727" dirty="0">
                <a:solidFill>
                  <a:srgbClr val="C00000"/>
                </a:solidFill>
              </a:rPr>
              <a:t>Hashing Types.</a:t>
            </a:r>
            <a:br>
              <a:rPr sz="1727" dirty="0">
                <a:solidFill>
                  <a:srgbClr val="C00000"/>
                </a:solidFill>
              </a:rPr>
            </a:br>
            <a:r>
              <a:rPr sz="1727" dirty="0">
                <a:solidFill>
                  <a:srgbClr val="C00000"/>
                </a:solidFill>
              </a:rPr>
              <a:t>Hashing Methods.</a:t>
            </a:r>
            <a:br>
              <a:rPr sz="1727" dirty="0">
                <a:solidFill>
                  <a:srgbClr val="C00000"/>
                </a:solidFill>
              </a:rPr>
            </a:br>
            <a:r>
              <a:rPr sz="1727" dirty="0">
                <a:solidFill>
                  <a:srgbClr val="C00000"/>
                </a:solidFill>
              </a:rPr>
              <a:t>Salting.</a:t>
            </a:r>
            <a:br>
              <a:rPr sz="1727" dirty="0">
                <a:solidFill>
                  <a:srgbClr val="C00000"/>
                </a:solidFill>
              </a:rPr>
            </a:br>
            <a:r>
              <a:rPr sz="1727" b="1" dirty="0">
                <a:solidFill>
                  <a:srgbClr val="C00000"/>
                </a:solidFill>
              </a:rPr>
              <a:t>Collisions.</a:t>
            </a:r>
            <a:br>
              <a:rPr sz="1727" b="1" dirty="0">
                <a:solidFill>
                  <a:srgbClr val="C00000"/>
                </a:solidFill>
              </a:rPr>
            </a:br>
            <a:r>
              <a:rPr sz="1727" dirty="0">
                <a:solidFill>
                  <a:srgbClr val="C00000"/>
                </a:solidFill>
              </a:rPr>
              <a:t>LM and NTLM Hashes (Windows).</a:t>
            </a:r>
            <a:br>
              <a:rPr sz="1727" dirty="0">
                <a:solidFill>
                  <a:srgbClr val="C00000"/>
                </a:solidFill>
              </a:rPr>
            </a:br>
            <a:r>
              <a:rPr sz="1727" dirty="0">
                <a:solidFill>
                  <a:srgbClr val="C00000"/>
                </a:solidFill>
              </a:rPr>
              <a:t>Hash Benchmarks.</a:t>
            </a:r>
            <a:br>
              <a:rPr sz="1727" dirty="0">
                <a:solidFill>
                  <a:srgbClr val="C00000"/>
                </a:solidFill>
              </a:rPr>
            </a:br>
            <a:r>
              <a:rPr sz="1727" dirty="0">
                <a:solidFill>
                  <a:srgbClr val="C00000"/>
                </a:solidFill>
              </a:rPr>
              <a:t>Message Authentication Codes (MACs).</a:t>
            </a:r>
            <a:br>
              <a:rPr sz="1727" dirty="0">
                <a:solidFill>
                  <a:srgbClr val="C00000"/>
                </a:solidFill>
              </a:rPr>
            </a:br>
            <a:r>
              <a:rPr sz="1727" dirty="0">
                <a:solidFill>
                  <a:srgbClr val="C00000"/>
                </a:solidFill>
              </a:rPr>
              <a:t>OTP/HOTP.</a:t>
            </a:r>
            <a:br>
              <a:rPr sz="1727" dirty="0">
                <a:solidFill>
                  <a:srgbClr val="C00000"/>
                </a:solidFill>
              </a:rPr>
            </a:br>
            <a:r>
              <a:rPr sz="1727" dirty="0">
                <a:solidFill>
                  <a:srgbClr val="C00000"/>
                </a:solidFill>
              </a:rPr>
              <a:t>Secret Shares.</a:t>
            </a:r>
            <a:br>
              <a:rPr sz="1727" dirty="0">
                <a:solidFill>
                  <a:srgbClr val="C00000"/>
                </a:solidFill>
              </a:rPr>
            </a:br>
            <a:br>
              <a:rPr sz="1727" dirty="0">
                <a:solidFill>
                  <a:srgbClr val="C00000"/>
                </a:solidFill>
              </a:rPr>
            </a:br>
            <a:r>
              <a:rPr sz="2592" b="1" dirty="0">
                <a:solidFill>
                  <a:srgbClr val="000000"/>
                </a:solidFill>
              </a:rPr>
              <a:t>Prof Bill Buchanan OBE</a:t>
            </a:r>
            <a:br>
              <a:rPr sz="2592" b="1" dirty="0">
                <a:solidFill>
                  <a:srgbClr val="000000"/>
                </a:solidFill>
              </a:rPr>
            </a:br>
            <a:r>
              <a:rPr sz="1727" dirty="0">
                <a:solidFill>
                  <a:srgbClr val="C00000"/>
                </a:solidFill>
              </a:rPr>
              <a:t>http://</a:t>
            </a:r>
            <a:r>
              <a:rPr sz="1727" dirty="0" err="1">
                <a:solidFill>
                  <a:srgbClr val="C00000"/>
                </a:solidFill>
              </a:rPr>
              <a:t>asecuritysite.com</a:t>
            </a:r>
            <a:r>
              <a:rPr sz="1727" dirty="0">
                <a:solidFill>
                  <a:srgbClr val="C00000"/>
                </a:solidFill>
              </a:rPr>
              <a:t>/</a:t>
            </a:r>
            <a:r>
              <a:rPr lang="en-US" sz="1727" dirty="0">
                <a:solidFill>
                  <a:srgbClr val="C00000"/>
                </a:solidFill>
              </a:rPr>
              <a:t>hash</a:t>
            </a:r>
            <a:br>
              <a:rPr sz="1727" dirty="0">
                <a:solidFill>
                  <a:srgbClr val="C00000"/>
                </a:solidFill>
              </a:rPr>
            </a:br>
            <a:endParaRPr sz="1727" dirty="0">
              <a:solidFill>
                <a:srgbClr val="C00000"/>
              </a:solidFill>
            </a:endParaRPr>
          </a:p>
        </p:txBody>
      </p:sp>
      <p:pic>
        <p:nvPicPr>
          <p:cNvPr id="161794" name="Picture 1" descr="A picture containing text, cup, coffee, table&#10;&#10;Description automatically generated">
            <a:extLst>
              <a:ext uri="{FF2B5EF4-FFF2-40B4-BE49-F238E27FC236}">
                <a16:creationId xmlns:a16="http://schemas.microsoft.com/office/drawing/2014/main" id="{09CF4D8B-EBA2-C47E-0077-D4392D174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Title 1">
            <a:extLst>
              <a:ext uri="{FF2B5EF4-FFF2-40B4-BE49-F238E27FC236}">
                <a16:creationId xmlns:a16="http://schemas.microsoft.com/office/drawing/2014/main" id="{F0DECB79-FD98-B9FE-3E7D-BE49DDF49409}"/>
              </a:ext>
            </a:extLst>
          </p:cNvPr>
          <p:cNvSpPr>
            <a:spLocks noGrp="1"/>
          </p:cNvSpPr>
          <p:nvPr>
            <p:ph type="title"/>
          </p:nvPr>
        </p:nvSpPr>
        <p:spPr/>
        <p:txBody>
          <a:bodyPr/>
          <a:lstStyle/>
          <a:p>
            <a:endParaRPr lang="en-US" altLang="en-US"/>
          </a:p>
        </p:txBody>
      </p:sp>
      <p:sp>
        <p:nvSpPr>
          <p:cNvPr id="162818" name="Content Placeholder 2">
            <a:extLst>
              <a:ext uri="{FF2B5EF4-FFF2-40B4-BE49-F238E27FC236}">
                <a16:creationId xmlns:a16="http://schemas.microsoft.com/office/drawing/2014/main" id="{36E7D54A-E124-E304-F87A-7CE6FCDE47D1}"/>
              </a:ext>
            </a:extLst>
          </p:cNvPr>
          <p:cNvSpPr>
            <a:spLocks noGrp="1"/>
          </p:cNvSpPr>
          <p:nvPr>
            <p:ph type="body" idx="1"/>
          </p:nvPr>
        </p:nvSpPr>
        <p:spPr/>
        <p:txBody>
          <a:bodyPr/>
          <a:lstStyle/>
          <a:p>
            <a:endParaRPr lang="en-US" altLang="en-US"/>
          </a:p>
        </p:txBody>
      </p:sp>
      <p:pic>
        <p:nvPicPr>
          <p:cNvPr id="162819" name="Picture 2" descr="Picture 2">
            <a:extLst>
              <a:ext uri="{FF2B5EF4-FFF2-40B4-BE49-F238E27FC236}">
                <a16:creationId xmlns:a16="http://schemas.microsoft.com/office/drawing/2014/main" id="{06ED61C7-EF13-ABF4-6655-BACFE25E1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0"/>
            <a:ext cx="9131300" cy="572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a:extLst>
              <a:ext uri="{FF2B5EF4-FFF2-40B4-BE49-F238E27FC236}">
                <a16:creationId xmlns:a16="http://schemas.microsoft.com/office/drawing/2014/main" id="{C4E621DD-EE89-BE4C-3E90-2D1992DFD34A}"/>
              </a:ext>
            </a:extLst>
          </p:cNvPr>
          <p:cNvSpPr>
            <a:spLocks noGrp="1"/>
          </p:cNvSpPr>
          <p:nvPr>
            <p:ph type="title"/>
          </p:nvPr>
        </p:nvSpPr>
        <p:spPr/>
        <p:txBody>
          <a:bodyPr/>
          <a:lstStyle/>
          <a:p>
            <a:endParaRPr lang="en-US" altLang="en-US"/>
          </a:p>
        </p:txBody>
      </p:sp>
      <p:sp>
        <p:nvSpPr>
          <p:cNvPr id="163842" name="Content Placeholder 2">
            <a:extLst>
              <a:ext uri="{FF2B5EF4-FFF2-40B4-BE49-F238E27FC236}">
                <a16:creationId xmlns:a16="http://schemas.microsoft.com/office/drawing/2014/main" id="{31763836-EEC1-EE0A-2A17-C52C33375A3A}"/>
              </a:ext>
            </a:extLst>
          </p:cNvPr>
          <p:cNvSpPr>
            <a:spLocks noGrp="1"/>
          </p:cNvSpPr>
          <p:nvPr>
            <p:ph type="body" idx="1"/>
          </p:nvPr>
        </p:nvSpPr>
        <p:spPr/>
        <p:txBody>
          <a:bodyPr/>
          <a:lstStyle/>
          <a:p>
            <a:endParaRPr lang="en-US" altLang="en-US"/>
          </a:p>
        </p:txBody>
      </p:sp>
      <p:pic>
        <p:nvPicPr>
          <p:cNvPr id="163843" name="Picture 3" descr="Picture 3">
            <a:extLst>
              <a:ext uri="{FF2B5EF4-FFF2-40B4-BE49-F238E27FC236}">
                <a16:creationId xmlns:a16="http://schemas.microsoft.com/office/drawing/2014/main" id="{FD534A42-DEB2-9736-571E-5EE18E0BE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itle 1">
            <a:extLst>
              <a:ext uri="{FF2B5EF4-FFF2-40B4-BE49-F238E27FC236}">
                <a16:creationId xmlns:a16="http://schemas.microsoft.com/office/drawing/2014/main" id="{FC0DCB7E-1684-F716-41EB-913872CC3A4F}"/>
              </a:ext>
            </a:extLst>
          </p:cNvPr>
          <p:cNvSpPr>
            <a:spLocks noGrp="1"/>
          </p:cNvSpPr>
          <p:nvPr>
            <p:ph type="title"/>
          </p:nvPr>
        </p:nvSpPr>
        <p:spPr/>
        <p:txBody>
          <a:bodyPr/>
          <a:lstStyle/>
          <a:p>
            <a:endParaRPr lang="en-US" altLang="en-US"/>
          </a:p>
        </p:txBody>
      </p:sp>
      <p:sp>
        <p:nvSpPr>
          <p:cNvPr id="164866" name="Content Placeholder 2">
            <a:extLst>
              <a:ext uri="{FF2B5EF4-FFF2-40B4-BE49-F238E27FC236}">
                <a16:creationId xmlns:a16="http://schemas.microsoft.com/office/drawing/2014/main" id="{1132E0CE-F81B-648B-0030-E9F2A4802224}"/>
              </a:ext>
            </a:extLst>
          </p:cNvPr>
          <p:cNvSpPr>
            <a:spLocks noGrp="1"/>
          </p:cNvSpPr>
          <p:nvPr>
            <p:ph type="body" idx="1"/>
          </p:nvPr>
        </p:nvSpPr>
        <p:spPr/>
        <p:txBody>
          <a:bodyPr/>
          <a:lstStyle/>
          <a:p>
            <a:endParaRPr lang="en-US" altLang="en-US"/>
          </a:p>
        </p:txBody>
      </p:sp>
      <p:pic>
        <p:nvPicPr>
          <p:cNvPr id="164867" name="Picture 2" descr="Picture 2">
            <a:extLst>
              <a:ext uri="{FF2B5EF4-FFF2-40B4-BE49-F238E27FC236}">
                <a16:creationId xmlns:a16="http://schemas.microsoft.com/office/drawing/2014/main" id="{5C8E4BD2-B3FC-E04B-3724-D53D30951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92113"/>
            <a:ext cx="3616325"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4868" name="TextBox 3">
            <a:extLst>
              <a:ext uri="{FF2B5EF4-FFF2-40B4-BE49-F238E27FC236}">
                <a16:creationId xmlns:a16="http://schemas.microsoft.com/office/drawing/2014/main" id="{479DCE42-DE8C-1E59-F48D-A62092B195DA}"/>
              </a:ext>
            </a:extLst>
          </p:cNvPr>
          <p:cNvSpPr txBox="1">
            <a:spLocks noChangeArrowheads="1"/>
          </p:cNvSpPr>
          <p:nvPr/>
        </p:nvSpPr>
        <p:spPr bwMode="auto">
          <a:xfrm>
            <a:off x="457200" y="3865563"/>
            <a:ext cx="5491163"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19" rIns="45719">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C:\openssl&gt;openssl md5 hash01.jpg</a:t>
            </a:r>
            <a:br>
              <a:rPr lang="en-US" altLang="en-US"/>
            </a:br>
            <a:r>
              <a:rPr lang="en-US" altLang="en-US"/>
              <a:t>MD5(hash01.jpg)= </a:t>
            </a:r>
            <a:r>
              <a:rPr lang="en-US" altLang="en-US" b="1"/>
              <a:t>e06723d4961a0a3f950e7786f3766338</a:t>
            </a:r>
            <a:br>
              <a:rPr lang="en-US" altLang="en-US" b="1"/>
            </a:br>
            <a:br>
              <a:rPr lang="en-US" altLang="en-US" b="1"/>
            </a:br>
            <a:r>
              <a:rPr lang="en-US" altLang="en-US"/>
              <a:t>C:\openssl&gt;openssl md5 hash02.jpg</a:t>
            </a:r>
            <a:br>
              <a:rPr lang="en-US" altLang="en-US"/>
            </a:br>
            <a:r>
              <a:rPr lang="en-US" altLang="en-US"/>
              <a:t>MD5(hash02.jpg)= </a:t>
            </a:r>
            <a:r>
              <a:rPr lang="en-US" altLang="en-US" b="1"/>
              <a:t>e06723d4961a0a3f950e7786f3766338</a:t>
            </a:r>
          </a:p>
        </p:txBody>
      </p:sp>
      <p:sp>
        <p:nvSpPr>
          <p:cNvPr id="221" name="Rectangle 5">
            <a:extLst>
              <a:ext uri="{FF2B5EF4-FFF2-40B4-BE49-F238E27FC236}">
                <a16:creationId xmlns:a16="http://schemas.microsoft.com/office/drawing/2014/main" id="{2E113609-9F2E-F738-CD60-F81BD0C29430}"/>
              </a:ext>
            </a:extLst>
          </p:cNvPr>
          <p:cNvSpPr txBox="1"/>
          <p:nvPr/>
        </p:nvSpPr>
        <p:spPr>
          <a:xfrm>
            <a:off x="4284663" y="566738"/>
            <a:ext cx="4248150" cy="3443287"/>
          </a:xfrm>
          <a:prstGeom prst="rect">
            <a:avLst/>
          </a:prstGeom>
          <a:ln w="12700">
            <a:miter lim="400000"/>
          </a:ln>
        </p:spPr>
        <p:txBody>
          <a:bodyPr lIns="45719" rIns="45719">
            <a:spAutoFit/>
          </a:bodyPr>
          <a:lstStyle/>
          <a:p>
            <a:pPr>
              <a:defRPr b="1"/>
            </a:pPr>
            <a:r>
              <a:rPr b="1"/>
              <a:t>Nat McHugh</a:t>
            </a:r>
          </a:p>
          <a:p>
            <a:pPr marL="285750" indent="-285750">
              <a:buSzPct val="100000"/>
              <a:buFont typeface="Arial"/>
              <a:buChar char="•"/>
              <a:defRPr/>
            </a:pPr>
            <a:r>
              <a:t>10 hours of computing on the Amazon GPU Cloud.</a:t>
            </a:r>
          </a:p>
          <a:p>
            <a:pPr marL="285750" indent="-285750">
              <a:buSzPct val="100000"/>
              <a:buFont typeface="Arial"/>
              <a:buChar char="•"/>
              <a:defRPr/>
            </a:pPr>
            <a:r>
              <a:t>Cost: 60 cents</a:t>
            </a:r>
          </a:p>
          <a:p>
            <a:pPr marL="285750" indent="-285750">
              <a:buSzPct val="100000"/>
              <a:buFont typeface="Arial"/>
              <a:buChar char="•"/>
              <a:defRPr/>
            </a:pPr>
            <a:r>
              <a:t>Used: Hashcat (on CUDA)</a:t>
            </a:r>
          </a:p>
          <a:p>
            <a:pPr marL="285750" indent="-285750">
              <a:buSzPct val="100000"/>
              <a:buFont typeface="Arial"/>
              <a:buChar char="•"/>
              <a:defRPr/>
            </a:pPr>
            <a:r>
              <a:t>Birthday attack: A group size of only 70 people results in a 99.9% chance of two people sharing the same birthday.</a:t>
            </a:r>
          </a:p>
          <a:p>
            <a:pPr marL="285750" indent="-285750">
              <a:buSzPct val="100000"/>
              <a:buFont typeface="Arial"/>
              <a:buChar char="•"/>
              <a:defRPr/>
            </a:pPr>
            <a:r>
              <a:t>M-bit output there are 2^m messages, and the same hash value would only require 2^(m/2) random messages. 18,446,744,073,709,551,616.</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a:extLst>
              <a:ext uri="{FF2B5EF4-FFF2-40B4-BE49-F238E27FC236}">
                <a16:creationId xmlns:a16="http://schemas.microsoft.com/office/drawing/2014/main" id="{B69C2E32-0434-C247-4855-1384B1005D89}"/>
              </a:ext>
            </a:extLst>
          </p:cNvPr>
          <p:cNvSpPr txBox="1">
            <a:spLocks noGrp="1"/>
          </p:cNvSpPr>
          <p:nvPr>
            <p:ph type="title"/>
          </p:nvPr>
        </p:nvSpPr>
        <p:spPr>
          <a:xfrm>
            <a:off x="379413" y="242888"/>
            <a:ext cx="5327650" cy="4875212"/>
          </a:xfrm>
        </p:spPr>
        <p:txBody>
          <a:bodyPr/>
          <a:lstStyle/>
          <a:p>
            <a:pPr algn="l" defTabSz="822959">
              <a:defRPr sz="3509" b="1">
                <a:solidFill>
                  <a:srgbClr val="C00000"/>
                </a:solidFill>
              </a:defRPr>
            </a:pPr>
            <a:r>
              <a:rPr sz="3509" b="1" dirty="0">
                <a:solidFill>
                  <a:srgbClr val="C00000"/>
                </a:solidFill>
              </a:rPr>
              <a:t>Chapter 3: Hashing</a:t>
            </a:r>
            <a:br>
              <a:rPr sz="3509" b="1" dirty="0">
                <a:solidFill>
                  <a:srgbClr val="C00000"/>
                </a:solidFill>
              </a:rPr>
            </a:br>
            <a:br>
              <a:rPr sz="3509" b="1" dirty="0">
                <a:solidFill>
                  <a:srgbClr val="C00000"/>
                </a:solidFill>
              </a:rPr>
            </a:br>
            <a:r>
              <a:rPr sz="1619" dirty="0">
                <a:solidFill>
                  <a:srgbClr val="C00000"/>
                </a:solidFill>
              </a:rPr>
              <a:t>Hashing Types.</a:t>
            </a:r>
            <a:br>
              <a:rPr sz="1619" dirty="0">
                <a:solidFill>
                  <a:srgbClr val="C00000"/>
                </a:solidFill>
              </a:rPr>
            </a:br>
            <a:r>
              <a:rPr sz="1619" dirty="0">
                <a:solidFill>
                  <a:srgbClr val="C00000"/>
                </a:solidFill>
              </a:rPr>
              <a:t>Hashing Methods.</a:t>
            </a:r>
            <a:br>
              <a:rPr sz="1619" dirty="0">
                <a:solidFill>
                  <a:srgbClr val="C00000"/>
                </a:solidFill>
              </a:rPr>
            </a:br>
            <a:r>
              <a:rPr sz="1619" dirty="0">
                <a:solidFill>
                  <a:srgbClr val="C00000"/>
                </a:solidFill>
              </a:rPr>
              <a:t>Salting.</a:t>
            </a:r>
            <a:br>
              <a:rPr sz="1619" dirty="0">
                <a:solidFill>
                  <a:srgbClr val="C00000"/>
                </a:solidFill>
              </a:rPr>
            </a:br>
            <a:r>
              <a:rPr sz="1619" dirty="0">
                <a:solidFill>
                  <a:srgbClr val="C00000"/>
                </a:solidFill>
              </a:rPr>
              <a:t>Collisions</a:t>
            </a:r>
            <a:r>
              <a:rPr sz="1619" b="1" dirty="0">
                <a:solidFill>
                  <a:srgbClr val="C00000"/>
                </a:solidFill>
              </a:rPr>
              <a:t>.</a:t>
            </a:r>
            <a:br>
              <a:rPr sz="1619" b="1" dirty="0">
                <a:solidFill>
                  <a:srgbClr val="C00000"/>
                </a:solidFill>
              </a:rPr>
            </a:br>
            <a:r>
              <a:rPr sz="1619" b="1" dirty="0">
                <a:solidFill>
                  <a:srgbClr val="C00000"/>
                </a:solidFill>
              </a:rPr>
              <a:t>LM and NTLM Hashes (Windows).</a:t>
            </a:r>
            <a:br>
              <a:rPr sz="1619" b="1" dirty="0">
                <a:solidFill>
                  <a:srgbClr val="C00000"/>
                </a:solidFill>
              </a:rPr>
            </a:br>
            <a:r>
              <a:rPr sz="1619" dirty="0">
                <a:solidFill>
                  <a:srgbClr val="C00000"/>
                </a:solidFill>
              </a:rPr>
              <a:t>Hash Benchmarks.</a:t>
            </a:r>
            <a:br>
              <a:rPr sz="1619" dirty="0">
                <a:solidFill>
                  <a:srgbClr val="C00000"/>
                </a:solidFill>
              </a:rPr>
            </a:br>
            <a:r>
              <a:rPr sz="1619" dirty="0">
                <a:solidFill>
                  <a:srgbClr val="C00000"/>
                </a:solidFill>
              </a:rPr>
              <a:t>Message Authentication Codes (MACs).</a:t>
            </a:r>
            <a:br>
              <a:rPr sz="1619" dirty="0">
                <a:solidFill>
                  <a:srgbClr val="C00000"/>
                </a:solidFill>
              </a:rPr>
            </a:br>
            <a:r>
              <a:rPr sz="1619" dirty="0">
                <a:solidFill>
                  <a:srgbClr val="C00000"/>
                </a:solidFill>
              </a:rPr>
              <a:t>OTP/HOTP.</a:t>
            </a:r>
            <a:br>
              <a:rPr sz="1619" dirty="0">
                <a:solidFill>
                  <a:srgbClr val="C00000"/>
                </a:solidFill>
              </a:rPr>
            </a:br>
            <a:r>
              <a:rPr sz="1619" dirty="0">
                <a:solidFill>
                  <a:srgbClr val="C00000"/>
                </a:solidFill>
              </a:rPr>
              <a:t>Secret Shares.</a:t>
            </a:r>
            <a:br>
              <a:rPr sz="1619" dirty="0">
                <a:solidFill>
                  <a:srgbClr val="C00000"/>
                </a:solidFill>
              </a:rPr>
            </a:br>
            <a:br>
              <a:rPr sz="1619" dirty="0">
                <a:solidFill>
                  <a:srgbClr val="C00000"/>
                </a:solidFill>
              </a:rPr>
            </a:br>
            <a:r>
              <a:rPr sz="2430" b="1" dirty="0">
                <a:solidFill>
                  <a:srgbClr val="000000"/>
                </a:solidFill>
              </a:rPr>
              <a:t>Prof Bill Buchanan OBE</a:t>
            </a:r>
            <a:br>
              <a:rPr sz="2430" b="1" dirty="0">
                <a:solidFill>
                  <a:srgbClr val="000000"/>
                </a:solidFill>
              </a:rPr>
            </a:br>
            <a:r>
              <a:rPr sz="1619" dirty="0">
                <a:solidFill>
                  <a:srgbClr val="C00000"/>
                </a:solidFill>
              </a:rPr>
              <a:t>http://</a:t>
            </a:r>
            <a:r>
              <a:rPr sz="1619" dirty="0" err="1">
                <a:solidFill>
                  <a:srgbClr val="C00000"/>
                </a:solidFill>
              </a:rPr>
              <a:t>asecuritysite.com</a:t>
            </a:r>
            <a:r>
              <a:rPr sz="1619" dirty="0">
                <a:solidFill>
                  <a:srgbClr val="C00000"/>
                </a:solidFill>
              </a:rPr>
              <a:t>/</a:t>
            </a:r>
            <a:r>
              <a:rPr lang="en-US" sz="1619" dirty="0">
                <a:solidFill>
                  <a:srgbClr val="C00000"/>
                </a:solidFill>
              </a:rPr>
              <a:t>hash</a:t>
            </a:r>
            <a:br>
              <a:rPr sz="1619" dirty="0">
                <a:solidFill>
                  <a:srgbClr val="C00000"/>
                </a:solidFill>
              </a:rPr>
            </a:br>
            <a:endParaRPr sz="1619" dirty="0">
              <a:solidFill>
                <a:srgbClr val="C00000"/>
              </a:solidFill>
            </a:endParaRPr>
          </a:p>
        </p:txBody>
      </p:sp>
      <p:pic>
        <p:nvPicPr>
          <p:cNvPr id="165890" name="Picture 1" descr="A picture containing text, cup, coffee, table&#10;&#10;Description automatically generated">
            <a:extLst>
              <a:ext uri="{FF2B5EF4-FFF2-40B4-BE49-F238E27FC236}">
                <a16:creationId xmlns:a16="http://schemas.microsoft.com/office/drawing/2014/main" id="{E08051FD-F7F9-0E30-44ED-BE8906C29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ontent Placeholder 1">
            <a:extLst>
              <a:ext uri="{FF2B5EF4-FFF2-40B4-BE49-F238E27FC236}">
                <a16:creationId xmlns:a16="http://schemas.microsoft.com/office/drawing/2014/main" id="{8601889A-FE41-4C57-779B-B093EE0E64CB}"/>
              </a:ext>
            </a:extLst>
          </p:cNvPr>
          <p:cNvSpPr txBox="1">
            <a:spLocks noGrp="1"/>
          </p:cNvSpPr>
          <p:nvPr>
            <p:ph type="body" idx="1"/>
          </p:nvPr>
        </p:nvSpPr>
        <p:spPr>
          <a:xfrm>
            <a:off x="171450" y="1011238"/>
            <a:ext cx="8829675" cy="4584700"/>
          </a:xfrm>
        </p:spPr>
        <p:txBody>
          <a:bodyPr/>
          <a:lstStyle/>
          <a:p>
            <a:pPr>
              <a:defRPr/>
            </a:pPr>
            <a:endParaRPr/>
          </a:p>
        </p:txBody>
      </p:sp>
      <p:pic>
        <p:nvPicPr>
          <p:cNvPr id="166914" name="Picture 2" descr="Picture 2">
            <a:extLst>
              <a:ext uri="{FF2B5EF4-FFF2-40B4-BE49-F238E27FC236}">
                <a16:creationId xmlns:a16="http://schemas.microsoft.com/office/drawing/2014/main" id="{4B077AB5-B43B-618D-AA05-A9EBC6444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163"/>
            <a:ext cx="9144000" cy="574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ent Placeholder 1">
            <a:extLst>
              <a:ext uri="{FF2B5EF4-FFF2-40B4-BE49-F238E27FC236}">
                <a16:creationId xmlns:a16="http://schemas.microsoft.com/office/drawing/2014/main" id="{3CBED54F-485E-EB87-7068-9B062A8DAB22}"/>
              </a:ext>
            </a:extLst>
          </p:cNvPr>
          <p:cNvSpPr txBox="1">
            <a:spLocks noGrp="1"/>
          </p:cNvSpPr>
          <p:nvPr>
            <p:ph type="body" idx="1"/>
          </p:nvPr>
        </p:nvSpPr>
        <p:spPr>
          <a:xfrm>
            <a:off x="171450" y="1011238"/>
            <a:ext cx="8829675" cy="4584700"/>
          </a:xfrm>
        </p:spPr>
        <p:txBody>
          <a:bodyPr/>
          <a:lstStyle/>
          <a:p>
            <a:pPr>
              <a:defRPr/>
            </a:pPr>
            <a:endParaRPr/>
          </a:p>
        </p:txBody>
      </p:sp>
      <p:pic>
        <p:nvPicPr>
          <p:cNvPr id="167938" name="Picture 2" descr="Picture 2">
            <a:extLst>
              <a:ext uri="{FF2B5EF4-FFF2-40B4-BE49-F238E27FC236}">
                <a16:creationId xmlns:a16="http://schemas.microsoft.com/office/drawing/2014/main" id="{6C46182B-F6DC-AD20-A33F-58621EA58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163"/>
            <a:ext cx="9144000" cy="574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E7AA642-97CF-1624-C639-395D3D78595A}"/>
              </a:ext>
            </a:extLst>
          </p:cNvPr>
          <p:cNvSpPr>
            <a:spLocks noGrp="1"/>
          </p:cNvSpPr>
          <p:nvPr>
            <p:ph type="title"/>
          </p:nvPr>
        </p:nvSpPr>
        <p:spPr/>
        <p:txBody>
          <a:bodyPr/>
          <a:lstStyle/>
          <a:p>
            <a:pPr eaLnBrk="1" hangingPunct="1"/>
            <a:endParaRPr lang="en-GB" altLang="en-US"/>
          </a:p>
        </p:txBody>
      </p:sp>
      <p:sp>
        <p:nvSpPr>
          <p:cNvPr id="26626" name="Content Placeholder 2">
            <a:extLst>
              <a:ext uri="{FF2B5EF4-FFF2-40B4-BE49-F238E27FC236}">
                <a16:creationId xmlns:a16="http://schemas.microsoft.com/office/drawing/2014/main" id="{B25A8FB7-35B9-0146-4DFF-CD41D2D7B9E0}"/>
              </a:ext>
            </a:extLst>
          </p:cNvPr>
          <p:cNvSpPr>
            <a:spLocks noGrp="1"/>
          </p:cNvSpPr>
          <p:nvPr>
            <p:ph idx="1"/>
          </p:nvPr>
        </p:nvSpPr>
        <p:spPr/>
        <p:txBody>
          <a:bodyPr/>
          <a:lstStyle/>
          <a:p>
            <a:pPr eaLnBrk="1" hangingPunct="1"/>
            <a:endParaRPr lang="en-GB" altLang="en-US"/>
          </a:p>
        </p:txBody>
      </p:sp>
      <p:pic>
        <p:nvPicPr>
          <p:cNvPr id="26627" name="Picture 1">
            <a:extLst>
              <a:ext uri="{FF2B5EF4-FFF2-40B4-BE49-F238E27FC236}">
                <a16:creationId xmlns:a16="http://schemas.microsoft.com/office/drawing/2014/main" id="{F81FCACE-6074-9002-7A4D-FD9D792C2B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Title 1">
            <a:extLst>
              <a:ext uri="{FF2B5EF4-FFF2-40B4-BE49-F238E27FC236}">
                <a16:creationId xmlns:a16="http://schemas.microsoft.com/office/drawing/2014/main" id="{B776B925-148B-ED2C-23FF-5BE9AD286D06}"/>
              </a:ext>
            </a:extLst>
          </p:cNvPr>
          <p:cNvSpPr>
            <a:spLocks noGrp="1"/>
          </p:cNvSpPr>
          <p:nvPr>
            <p:ph type="title"/>
          </p:nvPr>
        </p:nvSpPr>
        <p:spPr/>
        <p:txBody>
          <a:bodyPr/>
          <a:lstStyle/>
          <a:p>
            <a:endParaRPr lang="en-US" altLang="en-US"/>
          </a:p>
        </p:txBody>
      </p:sp>
      <p:sp>
        <p:nvSpPr>
          <p:cNvPr id="168962" name="Content Placeholder 2">
            <a:extLst>
              <a:ext uri="{FF2B5EF4-FFF2-40B4-BE49-F238E27FC236}">
                <a16:creationId xmlns:a16="http://schemas.microsoft.com/office/drawing/2014/main" id="{CEC7505A-6B1E-59C0-530E-68BF93818607}"/>
              </a:ext>
            </a:extLst>
          </p:cNvPr>
          <p:cNvSpPr>
            <a:spLocks noGrp="1"/>
          </p:cNvSpPr>
          <p:nvPr>
            <p:ph type="body" idx="1"/>
          </p:nvPr>
        </p:nvSpPr>
        <p:spPr/>
        <p:txBody>
          <a:bodyPr/>
          <a:lstStyle/>
          <a:p>
            <a:endParaRPr lang="en-US" altLang="en-US"/>
          </a:p>
        </p:txBody>
      </p:sp>
      <p:pic>
        <p:nvPicPr>
          <p:cNvPr id="168963" name="Picture 3" descr="Picture 3">
            <a:extLst>
              <a:ext uri="{FF2B5EF4-FFF2-40B4-BE49-F238E27FC236}">
                <a16:creationId xmlns:a16="http://schemas.microsoft.com/office/drawing/2014/main" id="{2C5A425E-410D-0C16-407A-7D824BEA3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0"/>
            <a:ext cx="9129712"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a:extLst>
              <a:ext uri="{FF2B5EF4-FFF2-40B4-BE49-F238E27FC236}">
                <a16:creationId xmlns:a16="http://schemas.microsoft.com/office/drawing/2014/main" id="{E80A35DB-8E55-9174-5C24-DDD082F707FF}"/>
              </a:ext>
            </a:extLst>
          </p:cNvPr>
          <p:cNvSpPr>
            <a:spLocks noGrp="1"/>
          </p:cNvSpPr>
          <p:nvPr>
            <p:ph type="title"/>
          </p:nvPr>
        </p:nvSpPr>
        <p:spPr/>
        <p:txBody>
          <a:bodyPr/>
          <a:lstStyle/>
          <a:p>
            <a:endParaRPr lang="en-US" altLang="en-US"/>
          </a:p>
        </p:txBody>
      </p:sp>
      <p:sp>
        <p:nvSpPr>
          <p:cNvPr id="169986" name="Content Placeholder 2">
            <a:extLst>
              <a:ext uri="{FF2B5EF4-FFF2-40B4-BE49-F238E27FC236}">
                <a16:creationId xmlns:a16="http://schemas.microsoft.com/office/drawing/2014/main" id="{B140F660-D4BA-A3C1-FAB4-DCBE28F03BA6}"/>
              </a:ext>
            </a:extLst>
          </p:cNvPr>
          <p:cNvSpPr>
            <a:spLocks noGrp="1"/>
          </p:cNvSpPr>
          <p:nvPr>
            <p:ph type="body" idx="1"/>
          </p:nvPr>
        </p:nvSpPr>
        <p:spPr/>
        <p:txBody>
          <a:bodyPr/>
          <a:lstStyle/>
          <a:p>
            <a:endParaRPr lang="en-US" altLang="en-US"/>
          </a:p>
        </p:txBody>
      </p:sp>
      <p:pic>
        <p:nvPicPr>
          <p:cNvPr id="169987" name="Picture 3" descr="Picture 3">
            <a:extLst>
              <a:ext uri="{FF2B5EF4-FFF2-40B4-BE49-F238E27FC236}">
                <a16:creationId xmlns:a16="http://schemas.microsoft.com/office/drawing/2014/main" id="{4E6BFB70-D58B-FAAE-CDFF-4F9E9D7D4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itle 1">
            <a:extLst>
              <a:ext uri="{FF2B5EF4-FFF2-40B4-BE49-F238E27FC236}">
                <a16:creationId xmlns:a16="http://schemas.microsoft.com/office/drawing/2014/main" id="{E02C7A55-DDB6-B94B-0F99-A1FE675E4011}"/>
              </a:ext>
            </a:extLst>
          </p:cNvPr>
          <p:cNvSpPr>
            <a:spLocks noGrp="1"/>
          </p:cNvSpPr>
          <p:nvPr>
            <p:ph type="title"/>
          </p:nvPr>
        </p:nvSpPr>
        <p:spPr>
          <a:xfrm>
            <a:off x="-612775" y="-138113"/>
            <a:ext cx="8229600" cy="952501"/>
          </a:xfrm>
        </p:spPr>
        <p:txBody>
          <a:bodyPr/>
          <a:lstStyle/>
          <a:p>
            <a:r>
              <a:rPr lang="en-US" altLang="en-US">
                <a:solidFill>
                  <a:srgbClr val="C00000"/>
                </a:solidFill>
              </a:rPr>
              <a:t>Hash Crackers/Bit Coin Miners</a:t>
            </a:r>
          </a:p>
        </p:txBody>
      </p:sp>
      <p:sp>
        <p:nvSpPr>
          <p:cNvPr id="171010" name="Content Placeholder 2">
            <a:extLst>
              <a:ext uri="{FF2B5EF4-FFF2-40B4-BE49-F238E27FC236}">
                <a16:creationId xmlns:a16="http://schemas.microsoft.com/office/drawing/2014/main" id="{12CA3861-0B75-30C8-F3AF-E1B353EA4D15}"/>
              </a:ext>
            </a:extLst>
          </p:cNvPr>
          <p:cNvSpPr>
            <a:spLocks noGrp="1"/>
          </p:cNvSpPr>
          <p:nvPr>
            <p:ph type="body" idx="1"/>
          </p:nvPr>
        </p:nvSpPr>
        <p:spPr/>
        <p:txBody>
          <a:bodyPr/>
          <a:lstStyle/>
          <a:p>
            <a:endParaRPr lang="en-US" altLang="en-US"/>
          </a:p>
        </p:txBody>
      </p:sp>
      <p:sp>
        <p:nvSpPr>
          <p:cNvPr id="241" name="Rectangle 5">
            <a:extLst>
              <a:ext uri="{FF2B5EF4-FFF2-40B4-BE49-F238E27FC236}">
                <a16:creationId xmlns:a16="http://schemas.microsoft.com/office/drawing/2014/main" id="{D2162A08-50A6-0D18-CC3B-D3B27AF0774A}"/>
              </a:ext>
            </a:extLst>
          </p:cNvPr>
          <p:cNvSpPr txBox="1"/>
          <p:nvPr/>
        </p:nvSpPr>
        <p:spPr>
          <a:xfrm>
            <a:off x="4284663" y="1333500"/>
            <a:ext cx="4248150" cy="930275"/>
          </a:xfrm>
          <a:prstGeom prst="rect">
            <a:avLst/>
          </a:prstGeom>
          <a:ln w="12700">
            <a:miter lim="400000"/>
          </a:ln>
        </p:spPr>
        <p:txBody>
          <a:bodyPr lIns="45719" rIns="45719">
            <a:spAutoFit/>
          </a:bodyPr>
          <a:lstStyle/>
          <a:p>
            <a:pPr>
              <a:defRPr b="1"/>
            </a:pPr>
            <a:r>
              <a:rPr b="1"/>
              <a:t>Fast Hash One</a:t>
            </a:r>
          </a:p>
          <a:p>
            <a:pPr marL="285750" indent="-285750">
              <a:buSzPct val="100000"/>
              <a:buFont typeface="Arial"/>
              <a:buChar char="•"/>
              <a:defRPr/>
            </a:pPr>
            <a:r>
              <a:t>1.536TH/s – Cost 3-5,000 dollars.</a:t>
            </a:r>
          </a:p>
        </p:txBody>
      </p:sp>
      <p:pic>
        <p:nvPicPr>
          <p:cNvPr id="171012" name="Picture 2" descr="Picture 2">
            <a:extLst>
              <a:ext uri="{FF2B5EF4-FFF2-40B4-BE49-F238E27FC236}">
                <a16:creationId xmlns:a16="http://schemas.microsoft.com/office/drawing/2014/main" id="{B3670F8A-BFD5-CE98-4D1B-DB66CBB40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201738"/>
            <a:ext cx="3517900" cy="219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71013" name="Picture 4" descr="Picture 4">
            <a:extLst>
              <a:ext uri="{FF2B5EF4-FFF2-40B4-BE49-F238E27FC236}">
                <a16:creationId xmlns:a16="http://schemas.microsoft.com/office/drawing/2014/main" id="{54B6C982-D43F-6B4C-E401-59C714851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776538"/>
            <a:ext cx="3336925"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4" name="Rectangle 9">
            <a:extLst>
              <a:ext uri="{FF2B5EF4-FFF2-40B4-BE49-F238E27FC236}">
                <a16:creationId xmlns:a16="http://schemas.microsoft.com/office/drawing/2014/main" id="{5222A773-1163-0B7A-BD36-A1D3D55A7CED}"/>
              </a:ext>
            </a:extLst>
          </p:cNvPr>
          <p:cNvSpPr txBox="1"/>
          <p:nvPr/>
        </p:nvSpPr>
        <p:spPr>
          <a:xfrm>
            <a:off x="684213" y="3565525"/>
            <a:ext cx="4248150" cy="1489075"/>
          </a:xfrm>
          <a:prstGeom prst="rect">
            <a:avLst/>
          </a:prstGeom>
          <a:ln w="12700">
            <a:miter lim="400000"/>
          </a:ln>
        </p:spPr>
        <p:txBody>
          <a:bodyPr lIns="45719" rIns="45719">
            <a:spAutoFit/>
          </a:bodyPr>
          <a:lstStyle/>
          <a:p>
            <a:pPr>
              <a:defRPr b="1"/>
            </a:pPr>
            <a:r>
              <a:rPr b="1"/>
              <a:t>25 GPU Hash Cracker</a:t>
            </a:r>
          </a:p>
          <a:p>
            <a:pPr marL="285750" indent="-285750">
              <a:buSzPct val="100000"/>
              <a:buFont typeface="Arial"/>
              <a:buChar char="•"/>
              <a:defRPr/>
            </a:pPr>
            <a:r>
              <a:t>An eight character NTLM password cracked in 5.5 hours. 14 character LM hash cracked in six minutes. 350 billion hashes per second.</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a:extLst>
              <a:ext uri="{FF2B5EF4-FFF2-40B4-BE49-F238E27FC236}">
                <a16:creationId xmlns:a16="http://schemas.microsoft.com/office/drawing/2014/main" id="{ED90621B-13F6-E79B-90BE-B93D34BE33AF}"/>
              </a:ext>
            </a:extLst>
          </p:cNvPr>
          <p:cNvSpPr txBox="1">
            <a:spLocks noGrp="1"/>
          </p:cNvSpPr>
          <p:nvPr>
            <p:ph type="title"/>
          </p:nvPr>
        </p:nvSpPr>
        <p:spPr>
          <a:xfrm>
            <a:off x="468313" y="193675"/>
            <a:ext cx="5327650" cy="5327650"/>
          </a:xfrm>
        </p:spPr>
        <p:txBody>
          <a:bodyPr/>
          <a:lstStyle/>
          <a:p>
            <a:pPr algn="l" defTabSz="905255">
              <a:defRPr sz="3861" b="1">
                <a:solidFill>
                  <a:srgbClr val="C00000"/>
                </a:solidFill>
              </a:defRPr>
            </a:pPr>
            <a:r>
              <a:rPr sz="3861" b="1" dirty="0">
                <a:solidFill>
                  <a:srgbClr val="C00000"/>
                </a:solidFill>
              </a:rPr>
              <a:t>Chapter 3: Hashing</a:t>
            </a:r>
            <a:br>
              <a:rPr sz="3861" b="1" dirty="0">
                <a:solidFill>
                  <a:srgbClr val="C00000"/>
                </a:solidFill>
              </a:rPr>
            </a:br>
            <a:br>
              <a:rPr sz="3861" b="1" dirty="0">
                <a:solidFill>
                  <a:srgbClr val="C00000"/>
                </a:solidFill>
              </a:rPr>
            </a:br>
            <a:r>
              <a:rPr sz="1782" dirty="0">
                <a:solidFill>
                  <a:srgbClr val="C00000"/>
                </a:solidFill>
              </a:rPr>
              <a:t>Hashing Types.</a:t>
            </a:r>
            <a:br>
              <a:rPr sz="1782" dirty="0">
                <a:solidFill>
                  <a:srgbClr val="C00000"/>
                </a:solidFill>
              </a:rPr>
            </a:br>
            <a:r>
              <a:rPr sz="1782" dirty="0">
                <a:solidFill>
                  <a:srgbClr val="C00000"/>
                </a:solidFill>
              </a:rPr>
              <a:t>Hashing Methods.</a:t>
            </a:r>
            <a:br>
              <a:rPr sz="1782" dirty="0">
                <a:solidFill>
                  <a:srgbClr val="C00000"/>
                </a:solidFill>
              </a:rPr>
            </a:br>
            <a:r>
              <a:rPr sz="1782" dirty="0">
                <a:solidFill>
                  <a:srgbClr val="C00000"/>
                </a:solidFill>
              </a:rPr>
              <a:t>Salting.</a:t>
            </a:r>
            <a:br>
              <a:rPr sz="1782" dirty="0">
                <a:solidFill>
                  <a:srgbClr val="C00000"/>
                </a:solidFill>
              </a:rPr>
            </a:br>
            <a:r>
              <a:rPr sz="1782" dirty="0">
                <a:solidFill>
                  <a:srgbClr val="C00000"/>
                </a:solidFill>
              </a:rPr>
              <a:t>Collisions.</a:t>
            </a:r>
            <a:br>
              <a:rPr sz="1782" dirty="0">
                <a:solidFill>
                  <a:srgbClr val="C00000"/>
                </a:solidFill>
              </a:rPr>
            </a:br>
            <a:r>
              <a:rPr sz="1782" dirty="0">
                <a:solidFill>
                  <a:srgbClr val="C00000"/>
                </a:solidFill>
              </a:rPr>
              <a:t>LM and NTLM Hashes (Windows).</a:t>
            </a:r>
            <a:br>
              <a:rPr sz="1782" dirty="0">
                <a:solidFill>
                  <a:srgbClr val="C00000"/>
                </a:solidFill>
              </a:rPr>
            </a:br>
            <a:r>
              <a:rPr sz="1782" b="1" dirty="0">
                <a:solidFill>
                  <a:srgbClr val="C00000"/>
                </a:solidFill>
              </a:rPr>
              <a:t>Hash Benchmarks.</a:t>
            </a:r>
            <a:br>
              <a:rPr sz="1782" b="1" dirty="0">
                <a:solidFill>
                  <a:srgbClr val="C00000"/>
                </a:solidFill>
              </a:rPr>
            </a:br>
            <a:r>
              <a:rPr sz="1782" dirty="0">
                <a:solidFill>
                  <a:srgbClr val="C00000"/>
                </a:solidFill>
              </a:rPr>
              <a:t>Message Authentication Codes (MACs).</a:t>
            </a:r>
            <a:br>
              <a:rPr sz="1782" dirty="0">
                <a:solidFill>
                  <a:srgbClr val="C00000"/>
                </a:solidFill>
              </a:rPr>
            </a:br>
            <a:r>
              <a:rPr sz="1782" dirty="0">
                <a:solidFill>
                  <a:srgbClr val="C00000"/>
                </a:solidFill>
              </a:rPr>
              <a:t>OTP/HOTP.</a:t>
            </a:r>
            <a:br>
              <a:rPr sz="1782" dirty="0">
                <a:solidFill>
                  <a:srgbClr val="C00000"/>
                </a:solidFill>
              </a:rPr>
            </a:br>
            <a:br>
              <a:rPr sz="1782" dirty="0">
                <a:solidFill>
                  <a:srgbClr val="C00000"/>
                </a:solidFill>
              </a:rPr>
            </a:br>
            <a:br>
              <a:rPr sz="1782" dirty="0">
                <a:solidFill>
                  <a:srgbClr val="C00000"/>
                </a:solidFill>
              </a:rPr>
            </a:br>
            <a:r>
              <a:rPr sz="2673" b="1" dirty="0">
                <a:solidFill>
                  <a:srgbClr val="000000"/>
                </a:solidFill>
              </a:rPr>
              <a:t>Prof Bill Buchanan OBE</a:t>
            </a:r>
            <a:br>
              <a:rPr sz="2673" b="1" dirty="0">
                <a:solidFill>
                  <a:srgbClr val="000000"/>
                </a:solidFill>
              </a:rPr>
            </a:br>
            <a:r>
              <a:rPr sz="1782" dirty="0">
                <a:solidFill>
                  <a:srgbClr val="C00000"/>
                </a:solidFill>
              </a:rPr>
              <a:t>http://</a:t>
            </a:r>
            <a:r>
              <a:rPr sz="1782" dirty="0" err="1">
                <a:solidFill>
                  <a:srgbClr val="C00000"/>
                </a:solidFill>
              </a:rPr>
              <a:t>asecuritysite.com</a:t>
            </a:r>
            <a:r>
              <a:rPr sz="1782" dirty="0">
                <a:solidFill>
                  <a:srgbClr val="C00000"/>
                </a:solidFill>
              </a:rPr>
              <a:t>/</a:t>
            </a:r>
            <a:r>
              <a:rPr lang="en-US" sz="1782" dirty="0" err="1">
                <a:solidFill>
                  <a:srgbClr val="C00000"/>
                </a:solidFill>
              </a:rPr>
              <a:t>hasdh</a:t>
            </a:r>
            <a:br>
              <a:rPr sz="1782" dirty="0">
                <a:solidFill>
                  <a:srgbClr val="C00000"/>
                </a:solidFill>
              </a:rPr>
            </a:br>
            <a:endParaRPr sz="1782" dirty="0">
              <a:solidFill>
                <a:srgbClr val="C00000"/>
              </a:solidFill>
            </a:endParaRPr>
          </a:p>
        </p:txBody>
      </p:sp>
      <p:pic>
        <p:nvPicPr>
          <p:cNvPr id="172034" name="Picture 1" descr="A picture containing text, cup, coffee, table&#10;&#10;Description automatically generated">
            <a:extLst>
              <a:ext uri="{FF2B5EF4-FFF2-40B4-BE49-F238E27FC236}">
                <a16:creationId xmlns:a16="http://schemas.microsoft.com/office/drawing/2014/main" id="{E3126CB4-8F6A-CF1E-859D-099A1A342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Title 1">
            <a:extLst>
              <a:ext uri="{FF2B5EF4-FFF2-40B4-BE49-F238E27FC236}">
                <a16:creationId xmlns:a16="http://schemas.microsoft.com/office/drawing/2014/main" id="{0567D919-39E6-2681-1B99-520F412EC1C7}"/>
              </a:ext>
            </a:extLst>
          </p:cNvPr>
          <p:cNvSpPr>
            <a:spLocks noGrp="1"/>
          </p:cNvSpPr>
          <p:nvPr>
            <p:ph type="title"/>
          </p:nvPr>
        </p:nvSpPr>
        <p:spPr>
          <a:xfrm>
            <a:off x="-2844800" y="-282575"/>
            <a:ext cx="8229600" cy="952500"/>
          </a:xfrm>
        </p:spPr>
        <p:txBody>
          <a:bodyPr/>
          <a:lstStyle/>
          <a:p>
            <a:r>
              <a:rPr lang="en-US" altLang="en-US">
                <a:solidFill>
                  <a:srgbClr val="C00000"/>
                </a:solidFill>
              </a:rPr>
              <a:t>Benchmark</a:t>
            </a:r>
          </a:p>
        </p:txBody>
      </p:sp>
      <p:pic>
        <p:nvPicPr>
          <p:cNvPr id="173058" name="Content Placeholder 7" descr="Content Placeholder 7">
            <a:extLst>
              <a:ext uri="{FF2B5EF4-FFF2-40B4-BE49-F238E27FC236}">
                <a16:creationId xmlns:a16="http://schemas.microsoft.com/office/drawing/2014/main" id="{7AFE6FA2-CBB2-C5FD-B506-03FFE0870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539750"/>
            <a:ext cx="2617787"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nvGrpSpPr>
          <p:cNvPr id="173059" name="Rectangle 4">
            <a:extLst>
              <a:ext uri="{FF2B5EF4-FFF2-40B4-BE49-F238E27FC236}">
                <a16:creationId xmlns:a16="http://schemas.microsoft.com/office/drawing/2014/main" id="{832F2540-B60C-4F4A-F470-A5C526E824F0}"/>
              </a:ext>
            </a:extLst>
          </p:cNvPr>
          <p:cNvGrpSpPr>
            <a:grpSpLocks/>
          </p:cNvGrpSpPr>
          <p:nvPr/>
        </p:nvGrpSpPr>
        <p:grpSpPr bwMode="auto">
          <a:xfrm>
            <a:off x="7235825" y="5305425"/>
            <a:ext cx="1584325" cy="409575"/>
            <a:chOff x="0" y="0"/>
            <a:chExt cx="1584175" cy="409227"/>
          </a:xfrm>
        </p:grpSpPr>
        <p:sp>
          <p:nvSpPr>
            <p:cNvPr id="173061" name="Rectangle">
              <a:extLst>
                <a:ext uri="{FF2B5EF4-FFF2-40B4-BE49-F238E27FC236}">
                  <a16:creationId xmlns:a16="http://schemas.microsoft.com/office/drawing/2014/main" id="{90049276-C0DE-541C-7D9A-AFA57E281CED}"/>
                </a:ext>
              </a:extLst>
            </p:cNvPr>
            <p:cNvSpPr>
              <a:spLocks noChangeArrowheads="1"/>
            </p:cNvSpPr>
            <p:nvPr/>
          </p:nvSpPr>
          <p:spPr bwMode="auto">
            <a:xfrm>
              <a:off x="0" y="-1"/>
              <a:ext cx="1584176" cy="409229"/>
            </a:xfrm>
            <a:prstGeom prst="rect">
              <a:avLst/>
            </a:prstGeom>
            <a:solidFill>
              <a:schemeClr val="accent1"/>
            </a:solidFill>
            <a:ln w="25400">
              <a:solidFill>
                <a:srgbClr val="3A5E8A"/>
              </a:solidFill>
              <a:round/>
              <a:headEnd/>
              <a:tailEnd/>
            </a:ln>
          </p:spPr>
          <p:txBody>
            <a:bodyPr lIns="45719" tIns="45719" rIns="45719" bIns="45719"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endParaRPr lang="en-US" altLang="en-US">
                <a:solidFill>
                  <a:srgbClr val="FFFFFF"/>
                </a:solidFill>
              </a:endParaRPr>
            </a:p>
          </p:txBody>
        </p:sp>
        <p:sp>
          <p:nvSpPr>
            <p:cNvPr id="173062" name="Benchmark">
              <a:extLst>
                <a:ext uri="{FF2B5EF4-FFF2-40B4-BE49-F238E27FC236}">
                  <a16:creationId xmlns:a16="http://schemas.microsoft.com/office/drawing/2014/main" id="{87C21DB1-FAE0-91F8-1C5D-40DD8A1257AC}"/>
                </a:ext>
              </a:extLst>
            </p:cNvPr>
            <p:cNvSpPr txBox="1">
              <a:spLocks noChangeArrowheads="1"/>
            </p:cNvSpPr>
            <p:nvPr/>
          </p:nvSpPr>
          <p:spPr bwMode="auto">
            <a:xfrm>
              <a:off x="0" y="19193"/>
              <a:ext cx="1584176" cy="37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a:solidFill>
                    <a:srgbClr val="FFFFFF"/>
                  </a:solidFill>
                </a:rPr>
                <a:t>Benchmark</a:t>
              </a:r>
            </a:p>
          </p:txBody>
        </p:sp>
      </p:grpSp>
      <p:sp>
        <p:nvSpPr>
          <p:cNvPr id="173060" name="TextBox 8">
            <a:extLst>
              <a:ext uri="{FF2B5EF4-FFF2-40B4-BE49-F238E27FC236}">
                <a16:creationId xmlns:a16="http://schemas.microsoft.com/office/drawing/2014/main" id="{6685B16B-45DD-BE71-D8BD-11725DA29594}"/>
              </a:ext>
            </a:extLst>
          </p:cNvPr>
          <p:cNvSpPr txBox="1">
            <a:spLocks noChangeArrowheads="1"/>
          </p:cNvSpPr>
          <p:nvPr/>
        </p:nvSpPr>
        <p:spPr bwMode="auto">
          <a:xfrm>
            <a:off x="3051175" y="409575"/>
            <a:ext cx="5903913"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000"/>
              <a:t>Hashes “The quick brown fox jumps over the lazy dog:</a:t>
            </a:r>
          </a:p>
          <a:p>
            <a:endParaRPr lang="en-US" altLang="en-US" sz="1000"/>
          </a:p>
          <a:p>
            <a:r>
              <a:rPr lang="en-US" altLang="en-US" sz="1000"/>
              <a:t>SHA-1:	2fd4e1c67a2d28fced849ee1bb76e7391b93eb12</a:t>
            </a:r>
          </a:p>
          <a:p>
            <a:r>
              <a:rPr lang="en-US" altLang="en-US" sz="1000"/>
              <a:t>SHA-256:	d7a8fbb307d7809469ca9abcb0082e4f8d5651e46d3cdb762d02d0bf37c9e592</a:t>
            </a:r>
          </a:p>
          <a:p>
            <a:r>
              <a:rPr lang="en-US" altLang="en-US" sz="1000"/>
              <a:t>SHA-512:	07e547d9586f6a73f73fbac0435ed76951218fb7d0c8d788a309d7 </a:t>
            </a:r>
          </a:p>
          <a:p>
            <a:r>
              <a:rPr lang="en-US" altLang="en-US" sz="1000"/>
              <a:t>                                  85436bbb642e93a252a954f23912547d1e8a3b5ed6e1bfd7097821233fa0538f3db854fee6</a:t>
            </a:r>
          </a:p>
          <a:p>
            <a:endParaRPr lang="en-US" altLang="en-US" sz="1000"/>
          </a:p>
          <a:p>
            <a:r>
              <a:rPr lang="en-US" altLang="en-US" sz="1000"/>
              <a:t>MD-5:		9e107d9d372bb6826bd81d3542a419d6</a:t>
            </a:r>
          </a:p>
          <a:p>
            <a:r>
              <a:rPr lang="en-US" altLang="en-US" sz="1000"/>
              <a:t>DES:		ZDeS94Lcq/6zg</a:t>
            </a:r>
          </a:p>
          <a:p>
            <a:r>
              <a:rPr lang="en-US" altLang="en-US" sz="1000"/>
              <a:t>Bcrypt:		$2a$05$2czCv5GYgkx3aobmEyewB.ejV2hePMdbvTdCyNaSzWtlGPPjB2xx6</a:t>
            </a:r>
          </a:p>
          <a:p>
            <a:r>
              <a:rPr lang="en-US" altLang="en-US" sz="1000"/>
              <a:t>APR1:		$apr1$ZDzPE45C$3PvRanPycmNc6c2G9wT9b/</a:t>
            </a:r>
          </a:p>
          <a:p>
            <a:r>
              <a:rPr lang="en-US" altLang="en-US" sz="1000"/>
              <a:t>PBKDF2 (SHA1):		$pbkdf2$5$WkR6UEU0NUM$0RB2bimWrMY.EPYibpaBT2q3HFg</a:t>
            </a:r>
          </a:p>
          <a:p>
            <a:r>
              <a:rPr lang="en-US" altLang="en-US" sz="1000"/>
              <a:t>PBKDF2 (SHA-256):	$pbkdf2-sha256$5$WkR6UEU0NUM$yrJz2oJix7uBJZwZ/50vWUgdE </a:t>
            </a:r>
          </a:p>
          <a:p>
            <a:r>
              <a:rPr lang="en-US" altLang="en-US" sz="1000"/>
              <a:t>                                                                  I/i0ffqeU4obqC0pk4</a:t>
            </a:r>
          </a:p>
          <a:p>
            <a:r>
              <a:rPr lang="en-US" altLang="en-US" sz="1000"/>
              <a:t>LM Hash:		a7b07f9948d8cc7f97c4b0b30cae500f</a:t>
            </a:r>
          </a:p>
          <a:p>
            <a:r>
              <a:rPr lang="en-US" altLang="en-US" sz="1000"/>
              <a:t>NT Hash:		4e6a076ae1b04a815fa6332f69e2e231</a:t>
            </a:r>
          </a:p>
          <a:p>
            <a:r>
              <a:rPr lang="en-US" altLang="en-US" sz="1000"/>
              <a:t>MS DCC:		efa9778bbc94a7360f664eb7d7144725</a:t>
            </a:r>
          </a:p>
          <a:p>
            <a:r>
              <a:rPr lang="en-US" altLang="en-US" sz="1000"/>
              <a:t>LDAP (MD5):		{MD5}9e107d9d372bb6826bd81d3542a419d6</a:t>
            </a:r>
          </a:p>
          <a:p>
            <a:r>
              <a:rPr lang="en-US" altLang="en-US" sz="1000"/>
              <a:t>LDAP (SHA1):		{SHA}2fd4e1c67a2d28fced849ee1bb76e7391b93eb12</a:t>
            </a:r>
          </a:p>
          <a:p>
            <a:r>
              <a:rPr lang="en-US" altLang="en-US" sz="1000"/>
              <a:t>MS SQL 2000:		0x0100BF77CE595DCD1FC87A37B3DEBC27A8C97355CB96B8BAB </a:t>
            </a:r>
          </a:p>
          <a:p>
            <a:r>
              <a:rPr lang="en-US" altLang="en-US" sz="1000"/>
              <a:t>                                                                  63E602662BA5D5D33B913E422499BE72FF3D9BB65DE</a:t>
            </a:r>
          </a:p>
          <a:p>
            <a:r>
              <a:rPr lang="en-US" altLang="en-US" sz="1000"/>
              <a:t>MySQL:		*A4E4D26FD0C6455E23E2187C3AABE844332AA1B3</a:t>
            </a:r>
          </a:p>
          <a:p>
            <a:r>
              <a:rPr lang="en-US" altLang="en-US" sz="1000"/>
              <a:t>Oracle 10:		4CDA2299FCAD0499</a:t>
            </a:r>
          </a:p>
          <a:p>
            <a:r>
              <a:rPr lang="en-US" altLang="en-US" sz="1000"/>
              <a:t>Postgres (MD5):		md5d44c15daa11770f25c5350f7e5408dd1</a:t>
            </a:r>
          </a:p>
          <a:p>
            <a:r>
              <a:rPr lang="en-US" altLang="en-US" sz="1000"/>
              <a:t>Cisco PIX:		kGyKN5CqdFQ1qJUs</a:t>
            </a:r>
          </a:p>
          <a:p>
            <a:r>
              <a:rPr lang="en-US" altLang="en-US" sz="1000"/>
              <a:t>Cisco Type 7:		15260309443B3E2D2B3875200108010D41505640135E1B0E080 </a:t>
            </a:r>
          </a:p>
          <a:p>
            <a:r>
              <a:rPr lang="en-US" altLang="en-US" sz="1000"/>
              <a:t>                                                                  519574156401540035E460B594D1D53020B5C</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a:extLst>
              <a:ext uri="{FF2B5EF4-FFF2-40B4-BE49-F238E27FC236}">
                <a16:creationId xmlns:a16="http://schemas.microsoft.com/office/drawing/2014/main" id="{3D6A768D-2C9E-C875-6E86-4F0FF71B8CC6}"/>
              </a:ext>
            </a:extLst>
          </p:cNvPr>
          <p:cNvSpPr>
            <a:spLocks noGrp="1"/>
          </p:cNvSpPr>
          <p:nvPr>
            <p:ph type="title"/>
          </p:nvPr>
        </p:nvSpPr>
        <p:spPr>
          <a:xfrm>
            <a:off x="468313" y="290513"/>
            <a:ext cx="5327650" cy="5300662"/>
          </a:xfrm>
        </p:spPr>
        <p:txBody>
          <a:bodyPr/>
          <a:lstStyle/>
          <a:p>
            <a:pPr algn="l"/>
            <a:r>
              <a:rPr lang="en-US" altLang="en-US" sz="3900" b="1">
                <a:solidFill>
                  <a:srgbClr val="C00000"/>
                </a:solidFill>
              </a:rPr>
              <a:t>Hashing</a:t>
            </a:r>
            <a:br>
              <a:rPr lang="en-US" altLang="en-US" sz="3900" b="1">
                <a:solidFill>
                  <a:srgbClr val="C00000"/>
                </a:solidFill>
              </a:rPr>
            </a:br>
            <a:br>
              <a:rPr lang="en-US" altLang="en-US" sz="3900" b="1">
                <a:solidFill>
                  <a:srgbClr val="C00000"/>
                </a:solidFill>
              </a:rPr>
            </a:br>
            <a:r>
              <a:rPr lang="en-US" altLang="en-US" sz="1800">
                <a:solidFill>
                  <a:srgbClr val="C00000"/>
                </a:solidFill>
              </a:rPr>
              <a:t>Hashing Types.</a:t>
            </a:r>
            <a:br>
              <a:rPr lang="en-US" altLang="en-US" sz="1800">
                <a:solidFill>
                  <a:srgbClr val="C00000"/>
                </a:solidFill>
              </a:rPr>
            </a:br>
            <a:r>
              <a:rPr lang="en-US" altLang="en-US" sz="1800">
                <a:solidFill>
                  <a:srgbClr val="C00000"/>
                </a:solidFill>
              </a:rPr>
              <a:t>Hashing Methods.</a:t>
            </a:r>
            <a:br>
              <a:rPr lang="en-US" altLang="en-US" sz="1800">
                <a:solidFill>
                  <a:srgbClr val="C00000"/>
                </a:solidFill>
              </a:rPr>
            </a:br>
            <a:r>
              <a:rPr lang="en-US" altLang="en-US" sz="1800">
                <a:solidFill>
                  <a:srgbClr val="C00000"/>
                </a:solidFill>
              </a:rPr>
              <a:t>Salting.</a:t>
            </a:r>
            <a:br>
              <a:rPr lang="en-US" altLang="en-US" sz="1800">
                <a:solidFill>
                  <a:srgbClr val="C00000"/>
                </a:solidFill>
              </a:rPr>
            </a:br>
            <a:r>
              <a:rPr lang="en-US" altLang="en-US" sz="1800">
                <a:solidFill>
                  <a:srgbClr val="C00000"/>
                </a:solidFill>
              </a:rPr>
              <a:t>Collisions.</a:t>
            </a:r>
            <a:br>
              <a:rPr lang="en-US" altLang="en-US" sz="1800">
                <a:solidFill>
                  <a:srgbClr val="C00000"/>
                </a:solidFill>
              </a:rPr>
            </a:br>
            <a:r>
              <a:rPr lang="en-US" altLang="en-US" sz="1800">
                <a:solidFill>
                  <a:srgbClr val="C00000"/>
                </a:solidFill>
              </a:rPr>
              <a:t>LM and NTLM Hashes (Windows).</a:t>
            </a:r>
            <a:br>
              <a:rPr lang="en-US" altLang="en-US" sz="1800">
                <a:solidFill>
                  <a:srgbClr val="C00000"/>
                </a:solidFill>
              </a:rPr>
            </a:br>
            <a:r>
              <a:rPr lang="en-US" altLang="en-US" sz="1800">
                <a:solidFill>
                  <a:srgbClr val="C00000"/>
                </a:solidFill>
              </a:rPr>
              <a:t>Hash Benchmarks.</a:t>
            </a:r>
            <a:br>
              <a:rPr lang="en-US" altLang="en-US" sz="1800">
                <a:solidFill>
                  <a:srgbClr val="C00000"/>
                </a:solidFill>
              </a:rPr>
            </a:br>
            <a:r>
              <a:rPr lang="en-US" altLang="en-US" sz="1800" b="1">
                <a:solidFill>
                  <a:srgbClr val="C00000"/>
                </a:solidFill>
              </a:rPr>
              <a:t>Message Authentication Codes (MACs).</a:t>
            </a:r>
            <a:br>
              <a:rPr lang="en-US" altLang="en-US" sz="1800" b="1">
                <a:solidFill>
                  <a:srgbClr val="C00000"/>
                </a:solidFill>
              </a:rPr>
            </a:br>
            <a:r>
              <a:rPr lang="en-US" altLang="en-US" sz="1800">
                <a:solidFill>
                  <a:srgbClr val="C00000"/>
                </a:solidFill>
              </a:rPr>
              <a:t>OTP/HOTP.</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US" altLang="en-US" sz="1800">
                <a:solidFill>
                  <a:srgbClr val="C00000"/>
                </a:solidFill>
              </a:rPr>
              <a:t>http://asecuritysite.com/crypto02</a:t>
            </a:r>
            <a:br>
              <a:rPr lang="en-US" altLang="en-US" sz="1800">
                <a:solidFill>
                  <a:srgbClr val="C00000"/>
                </a:solidFill>
              </a:rPr>
            </a:br>
            <a:r>
              <a:rPr lang="en-US" altLang="en-US" sz="1800">
                <a:solidFill>
                  <a:srgbClr val="C00000"/>
                </a:solidFill>
              </a:rPr>
              <a:t>http://asecuritysite.com/encryption</a:t>
            </a:r>
            <a:br>
              <a:rPr lang="en-US" altLang="en-US" sz="1800">
                <a:solidFill>
                  <a:srgbClr val="C00000"/>
                </a:solidFill>
              </a:rPr>
            </a:br>
            <a:endParaRPr lang="en-US" altLang="en-US" sz="1800">
              <a:solidFill>
                <a:srgbClr val="C00000"/>
              </a:solidFill>
            </a:endParaRPr>
          </a:p>
        </p:txBody>
      </p:sp>
      <p:pic>
        <p:nvPicPr>
          <p:cNvPr id="174082" name="Picture 1" descr="A picture containing text, cup, coffee, table&#10;&#10;Description automatically generated">
            <a:extLst>
              <a:ext uri="{FF2B5EF4-FFF2-40B4-BE49-F238E27FC236}">
                <a16:creationId xmlns:a16="http://schemas.microsoft.com/office/drawing/2014/main" id="{F30CE9EA-76C6-5E39-8D29-DF14FEA5C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5">
            <a:extLst>
              <a:ext uri="{FF2B5EF4-FFF2-40B4-BE49-F238E27FC236}">
                <a16:creationId xmlns:a16="http://schemas.microsoft.com/office/drawing/2014/main" id="{7C6C9E4B-460C-ED74-2859-9BC64FCA4AC0}"/>
              </a:ext>
            </a:extLst>
          </p:cNvPr>
          <p:cNvSpPr>
            <a:spLocks noGrp="1"/>
          </p:cNvSpPr>
          <p:nvPr>
            <p:ph type="title"/>
          </p:nvPr>
        </p:nvSpPr>
        <p:spPr/>
        <p:txBody>
          <a:bodyPr/>
          <a:lstStyle/>
          <a:p>
            <a:endParaRPr lang="en-US" altLang="en-US"/>
          </a:p>
        </p:txBody>
      </p:sp>
      <p:sp>
        <p:nvSpPr>
          <p:cNvPr id="175106" name="Content Placeholder 1">
            <a:extLst>
              <a:ext uri="{FF2B5EF4-FFF2-40B4-BE49-F238E27FC236}">
                <a16:creationId xmlns:a16="http://schemas.microsoft.com/office/drawing/2014/main" id="{5F9539C7-238B-D2A4-6972-A27863B447A0}"/>
              </a:ext>
            </a:extLst>
          </p:cNvPr>
          <p:cNvSpPr>
            <a:spLocks noGrp="1"/>
          </p:cNvSpPr>
          <p:nvPr>
            <p:ph type="body" idx="1"/>
          </p:nvPr>
        </p:nvSpPr>
        <p:spPr/>
        <p:txBody>
          <a:bodyPr/>
          <a:lstStyle/>
          <a:p>
            <a:endParaRPr lang="en-US" altLang="en-US"/>
          </a:p>
        </p:txBody>
      </p:sp>
      <p:pic>
        <p:nvPicPr>
          <p:cNvPr id="175107" name="Picture 3" descr="Picture 3">
            <a:extLst>
              <a:ext uri="{FF2B5EF4-FFF2-40B4-BE49-F238E27FC236}">
                <a16:creationId xmlns:a16="http://schemas.microsoft.com/office/drawing/2014/main" id="{471FB714-A2BE-3474-876B-8C67C2C1B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24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DC7F4404-8A0D-D091-36CA-113DE419D249}"/>
              </a:ext>
            </a:extLst>
          </p:cNvPr>
          <p:cNvSpPr>
            <a:spLocks noGrp="1"/>
          </p:cNvSpPr>
          <p:nvPr>
            <p:ph type="title"/>
          </p:nvPr>
        </p:nvSpPr>
        <p:spPr>
          <a:xfrm>
            <a:off x="468313" y="287338"/>
            <a:ext cx="5327650" cy="5294312"/>
          </a:xfrm>
        </p:spPr>
        <p:txBody>
          <a:bodyPr/>
          <a:lstStyle/>
          <a:p>
            <a:pPr algn="l"/>
            <a:r>
              <a:rPr lang="en-US" altLang="en-US" sz="3900" b="1">
                <a:solidFill>
                  <a:srgbClr val="C00000"/>
                </a:solidFill>
              </a:rPr>
              <a:t>Hashing</a:t>
            </a:r>
            <a:br>
              <a:rPr lang="en-US" altLang="en-US" sz="3900" b="1">
                <a:solidFill>
                  <a:srgbClr val="C00000"/>
                </a:solidFill>
              </a:rPr>
            </a:br>
            <a:br>
              <a:rPr lang="en-US" altLang="en-US" sz="3900" b="1">
                <a:solidFill>
                  <a:srgbClr val="C00000"/>
                </a:solidFill>
              </a:rPr>
            </a:br>
            <a:r>
              <a:rPr lang="en-US" altLang="en-US" sz="1800">
                <a:solidFill>
                  <a:srgbClr val="C00000"/>
                </a:solidFill>
              </a:rPr>
              <a:t>Hashing Types.</a:t>
            </a:r>
            <a:br>
              <a:rPr lang="en-US" altLang="en-US" sz="1800">
                <a:solidFill>
                  <a:srgbClr val="C00000"/>
                </a:solidFill>
              </a:rPr>
            </a:br>
            <a:r>
              <a:rPr lang="en-US" altLang="en-US" sz="1800">
                <a:solidFill>
                  <a:srgbClr val="C00000"/>
                </a:solidFill>
              </a:rPr>
              <a:t>Hashing Methods.</a:t>
            </a:r>
            <a:br>
              <a:rPr lang="en-US" altLang="en-US" sz="1800">
                <a:solidFill>
                  <a:srgbClr val="C00000"/>
                </a:solidFill>
              </a:rPr>
            </a:br>
            <a:r>
              <a:rPr lang="en-US" altLang="en-US" sz="1800">
                <a:solidFill>
                  <a:srgbClr val="C00000"/>
                </a:solidFill>
              </a:rPr>
              <a:t>Salting.</a:t>
            </a:r>
            <a:br>
              <a:rPr lang="en-US" altLang="en-US" sz="1800">
                <a:solidFill>
                  <a:srgbClr val="C00000"/>
                </a:solidFill>
              </a:rPr>
            </a:br>
            <a:r>
              <a:rPr lang="en-US" altLang="en-US" sz="1800">
                <a:solidFill>
                  <a:srgbClr val="C00000"/>
                </a:solidFill>
              </a:rPr>
              <a:t>Collisions.</a:t>
            </a:r>
            <a:br>
              <a:rPr lang="en-US" altLang="en-US" sz="1800">
                <a:solidFill>
                  <a:srgbClr val="C00000"/>
                </a:solidFill>
              </a:rPr>
            </a:br>
            <a:r>
              <a:rPr lang="en-US" altLang="en-US" sz="1800">
                <a:solidFill>
                  <a:srgbClr val="C00000"/>
                </a:solidFill>
              </a:rPr>
              <a:t>LM and NTLM Hashes (Windows).</a:t>
            </a:r>
            <a:br>
              <a:rPr lang="en-US" altLang="en-US" sz="1800">
                <a:solidFill>
                  <a:srgbClr val="C00000"/>
                </a:solidFill>
              </a:rPr>
            </a:br>
            <a:r>
              <a:rPr lang="en-US" altLang="en-US" sz="1800">
                <a:solidFill>
                  <a:srgbClr val="C00000"/>
                </a:solidFill>
              </a:rPr>
              <a:t>Hash Benchmarks.</a:t>
            </a:r>
            <a:br>
              <a:rPr lang="en-US" altLang="en-US" sz="1800">
                <a:solidFill>
                  <a:srgbClr val="C00000"/>
                </a:solidFill>
              </a:rPr>
            </a:br>
            <a:r>
              <a:rPr lang="en-US" altLang="en-US" sz="1800">
                <a:solidFill>
                  <a:srgbClr val="C00000"/>
                </a:solidFill>
              </a:rPr>
              <a:t>Message Authentication Codes (MACs).</a:t>
            </a:r>
            <a:br>
              <a:rPr lang="en-US" altLang="en-US" sz="1800">
                <a:solidFill>
                  <a:srgbClr val="C00000"/>
                </a:solidFill>
              </a:rPr>
            </a:br>
            <a:r>
              <a:rPr lang="en-US" altLang="en-US" sz="1800" b="1">
                <a:solidFill>
                  <a:srgbClr val="C00000"/>
                </a:solidFill>
              </a:rPr>
              <a:t>OTP/HOTP.</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US" altLang="en-US" sz="1800">
                <a:solidFill>
                  <a:srgbClr val="C00000"/>
                </a:solidFill>
              </a:rPr>
              <a:t>http://asecuritysite.com/hash</a:t>
            </a:r>
            <a:br>
              <a:rPr lang="en-US" altLang="en-US" sz="1800">
                <a:solidFill>
                  <a:srgbClr val="C00000"/>
                </a:solidFill>
              </a:rPr>
            </a:br>
            <a:endParaRPr lang="en-US" altLang="en-US" sz="1800">
              <a:solidFill>
                <a:srgbClr val="C00000"/>
              </a:solidFill>
            </a:endParaRPr>
          </a:p>
        </p:txBody>
      </p:sp>
      <p:pic>
        <p:nvPicPr>
          <p:cNvPr id="176130" name="Picture 1" descr="A picture containing text, cup, coffee, table&#10;&#10;Description automatically generated">
            <a:extLst>
              <a:ext uri="{FF2B5EF4-FFF2-40B4-BE49-F238E27FC236}">
                <a16:creationId xmlns:a16="http://schemas.microsoft.com/office/drawing/2014/main" id="{5831B7DE-285C-D9F6-10BE-66BB5356F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Title 1">
            <a:extLst>
              <a:ext uri="{FF2B5EF4-FFF2-40B4-BE49-F238E27FC236}">
                <a16:creationId xmlns:a16="http://schemas.microsoft.com/office/drawing/2014/main" id="{7B75DB12-389A-D082-2C86-BF8A3013D0AF}"/>
              </a:ext>
            </a:extLst>
          </p:cNvPr>
          <p:cNvSpPr>
            <a:spLocks noGrp="1"/>
          </p:cNvSpPr>
          <p:nvPr>
            <p:ph type="title"/>
          </p:nvPr>
        </p:nvSpPr>
        <p:spPr/>
        <p:txBody>
          <a:bodyPr/>
          <a:lstStyle/>
          <a:p>
            <a:endParaRPr lang="en-US" altLang="en-US"/>
          </a:p>
        </p:txBody>
      </p:sp>
      <p:sp>
        <p:nvSpPr>
          <p:cNvPr id="177154" name="Content Placeholder 2">
            <a:extLst>
              <a:ext uri="{FF2B5EF4-FFF2-40B4-BE49-F238E27FC236}">
                <a16:creationId xmlns:a16="http://schemas.microsoft.com/office/drawing/2014/main" id="{9DB66DDD-8566-2DD3-A297-BD7C7DF2802C}"/>
              </a:ext>
            </a:extLst>
          </p:cNvPr>
          <p:cNvSpPr>
            <a:spLocks noGrp="1"/>
          </p:cNvSpPr>
          <p:nvPr>
            <p:ph type="body" idx="1"/>
          </p:nvPr>
        </p:nvSpPr>
        <p:spPr/>
        <p:txBody>
          <a:bodyPr/>
          <a:lstStyle/>
          <a:p>
            <a:endParaRPr lang="en-US" altLang="en-US"/>
          </a:p>
        </p:txBody>
      </p:sp>
      <p:pic>
        <p:nvPicPr>
          <p:cNvPr id="177155" name="Picture 3" descr="Picture 3">
            <a:extLst>
              <a:ext uri="{FF2B5EF4-FFF2-40B4-BE49-F238E27FC236}">
                <a16:creationId xmlns:a16="http://schemas.microsoft.com/office/drawing/2014/main" id="{DC644183-7C9B-1EE8-CC1B-A4DFF5F7F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itle 1">
            <a:extLst>
              <a:ext uri="{FF2B5EF4-FFF2-40B4-BE49-F238E27FC236}">
                <a16:creationId xmlns:a16="http://schemas.microsoft.com/office/drawing/2014/main" id="{9554B15E-AD07-E010-65FC-16D8CF36918C}"/>
              </a:ext>
            </a:extLst>
          </p:cNvPr>
          <p:cNvSpPr>
            <a:spLocks noGrp="1"/>
          </p:cNvSpPr>
          <p:nvPr>
            <p:ph type="title"/>
          </p:nvPr>
        </p:nvSpPr>
        <p:spPr>
          <a:xfrm>
            <a:off x="468313" y="227013"/>
            <a:ext cx="5327650" cy="5468937"/>
          </a:xfrm>
        </p:spPr>
        <p:txBody>
          <a:bodyPr/>
          <a:lstStyle/>
          <a:p>
            <a:pPr algn="l"/>
            <a:r>
              <a:rPr lang="en-US" altLang="en-US" sz="3900" b="1">
                <a:solidFill>
                  <a:srgbClr val="C00000"/>
                </a:solidFill>
              </a:rPr>
              <a:t>Hashing</a:t>
            </a:r>
            <a:br>
              <a:rPr lang="en-US" altLang="en-US" sz="3900" b="1">
                <a:solidFill>
                  <a:srgbClr val="C00000"/>
                </a:solidFill>
              </a:rPr>
            </a:br>
            <a:br>
              <a:rPr lang="en-US" altLang="en-US" sz="3900" b="1">
                <a:solidFill>
                  <a:srgbClr val="C00000"/>
                </a:solidFill>
              </a:rPr>
            </a:br>
            <a:r>
              <a:rPr lang="en-US" altLang="en-US" sz="1800">
                <a:solidFill>
                  <a:srgbClr val="C00000"/>
                </a:solidFill>
              </a:rPr>
              <a:t>Hashing Types.</a:t>
            </a:r>
            <a:br>
              <a:rPr lang="en-US" altLang="en-US" sz="1800">
                <a:solidFill>
                  <a:srgbClr val="C00000"/>
                </a:solidFill>
              </a:rPr>
            </a:br>
            <a:r>
              <a:rPr lang="en-US" altLang="en-US" sz="1800">
                <a:solidFill>
                  <a:srgbClr val="C00000"/>
                </a:solidFill>
              </a:rPr>
              <a:t>Hashing Methods.</a:t>
            </a:r>
            <a:br>
              <a:rPr lang="en-US" altLang="en-US" sz="1800">
                <a:solidFill>
                  <a:srgbClr val="C00000"/>
                </a:solidFill>
              </a:rPr>
            </a:br>
            <a:r>
              <a:rPr lang="en-US" altLang="en-US" sz="1800">
                <a:solidFill>
                  <a:srgbClr val="C00000"/>
                </a:solidFill>
              </a:rPr>
              <a:t>Salting.</a:t>
            </a:r>
            <a:br>
              <a:rPr lang="en-US" altLang="en-US" sz="1800">
                <a:solidFill>
                  <a:srgbClr val="C00000"/>
                </a:solidFill>
              </a:rPr>
            </a:br>
            <a:r>
              <a:rPr lang="en-US" altLang="en-US" sz="1800">
                <a:solidFill>
                  <a:srgbClr val="C00000"/>
                </a:solidFill>
              </a:rPr>
              <a:t>Collisions.</a:t>
            </a:r>
            <a:br>
              <a:rPr lang="en-US" altLang="en-US" sz="1800">
                <a:solidFill>
                  <a:srgbClr val="C00000"/>
                </a:solidFill>
              </a:rPr>
            </a:br>
            <a:r>
              <a:rPr lang="en-US" altLang="en-US" sz="1800">
                <a:solidFill>
                  <a:srgbClr val="C00000"/>
                </a:solidFill>
              </a:rPr>
              <a:t>LM and NTLM Hashes (Windows).</a:t>
            </a:r>
            <a:br>
              <a:rPr lang="en-US" altLang="en-US" sz="1800">
                <a:solidFill>
                  <a:srgbClr val="C00000"/>
                </a:solidFill>
              </a:rPr>
            </a:br>
            <a:r>
              <a:rPr lang="en-US" altLang="en-US" sz="1800">
                <a:solidFill>
                  <a:srgbClr val="C00000"/>
                </a:solidFill>
              </a:rPr>
              <a:t>Hash Benchmarks.</a:t>
            </a:r>
            <a:br>
              <a:rPr lang="en-US" altLang="en-US" sz="1800">
                <a:solidFill>
                  <a:srgbClr val="C00000"/>
                </a:solidFill>
              </a:rPr>
            </a:br>
            <a:r>
              <a:rPr lang="en-US" altLang="en-US" sz="1800">
                <a:solidFill>
                  <a:srgbClr val="C00000"/>
                </a:solidFill>
              </a:rPr>
              <a:t>Message Authentication Codes (MACs).</a:t>
            </a:r>
            <a:br>
              <a:rPr lang="en-US" altLang="en-US" sz="1800">
                <a:solidFill>
                  <a:srgbClr val="C00000"/>
                </a:solidFill>
              </a:rPr>
            </a:br>
            <a:r>
              <a:rPr lang="en-US" altLang="en-US" sz="1800">
                <a:solidFill>
                  <a:srgbClr val="C00000"/>
                </a:solidFill>
              </a:rPr>
              <a:t>OTP/HOTP.</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US" altLang="en-US" sz="1800">
                <a:solidFill>
                  <a:srgbClr val="C00000"/>
                </a:solidFill>
              </a:rPr>
              <a:t>http://asecuritysite.com/</a:t>
            </a:r>
            <a:r>
              <a:rPr lang="en-US" altLang="en-US" sz="1800" b="1">
                <a:solidFill>
                  <a:srgbClr val="C00000"/>
                </a:solidFill>
              </a:rPr>
              <a:t>hash</a:t>
            </a:r>
            <a:br>
              <a:rPr lang="en-US" altLang="en-US" sz="1800">
                <a:solidFill>
                  <a:srgbClr val="C00000"/>
                </a:solidFill>
              </a:rPr>
            </a:br>
            <a:endParaRPr lang="en-US" altLang="en-US" sz="1800">
              <a:solidFill>
                <a:srgbClr val="C00000"/>
              </a:solidFill>
            </a:endParaRPr>
          </a:p>
        </p:txBody>
      </p:sp>
      <p:pic>
        <p:nvPicPr>
          <p:cNvPr id="178178" name="Picture 2" descr="A picture containing text, cup, coffee, table&#10;&#10;Description automatically generated">
            <a:extLst>
              <a:ext uri="{FF2B5EF4-FFF2-40B4-BE49-F238E27FC236}">
                <a16:creationId xmlns:a16="http://schemas.microsoft.com/office/drawing/2014/main" id="{81B52FF0-6C0D-8509-ED78-A05099235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10A5EBA6-FD96-BFFF-4209-6E4CD691BDA5}"/>
              </a:ext>
            </a:extLst>
          </p:cNvPr>
          <p:cNvSpPr>
            <a:spLocks noGrp="1"/>
          </p:cNvSpPr>
          <p:nvPr>
            <p:ph type="title"/>
          </p:nvPr>
        </p:nvSpPr>
        <p:spPr/>
        <p:txBody>
          <a:bodyPr/>
          <a:lstStyle/>
          <a:p>
            <a:pPr eaLnBrk="1" hangingPunct="1"/>
            <a:endParaRPr lang="en-GB" altLang="en-US"/>
          </a:p>
        </p:txBody>
      </p:sp>
      <p:pic>
        <p:nvPicPr>
          <p:cNvPr id="28674" name="Content Placeholder 2" descr="A black and white cat lying on a bed&#10;&#10;Description automatically generated with medium confidence">
            <a:extLst>
              <a:ext uri="{FF2B5EF4-FFF2-40B4-BE49-F238E27FC236}">
                <a16:creationId xmlns:a16="http://schemas.microsoft.com/office/drawing/2014/main" id="{FAC9F6DC-E478-1D4C-A280-CD51E79549C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2057400" y="1333500"/>
            <a:ext cx="5029200" cy="3771900"/>
          </a:xfrm>
        </p:spPr>
      </p:pic>
      <p:pic>
        <p:nvPicPr>
          <p:cNvPr id="28675" name="Picture 2">
            <a:extLst>
              <a:ext uri="{FF2B5EF4-FFF2-40B4-BE49-F238E27FC236}">
                <a16:creationId xmlns:a16="http://schemas.microsoft.com/office/drawing/2014/main" id="{B5DF6163-0DA6-09D8-7FDC-500AA8232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Table&#10;&#10;Description automatically generated">
            <a:extLst>
              <a:ext uri="{FF2B5EF4-FFF2-40B4-BE49-F238E27FC236}">
                <a16:creationId xmlns:a16="http://schemas.microsoft.com/office/drawing/2014/main" id="{7F748795-467D-CB4A-0315-4A06B895CE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809750"/>
            <a:ext cx="78994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153F4176-93C3-908B-EB74-84175F12BA38}"/>
              </a:ext>
            </a:extLst>
          </p:cNvPr>
          <p:cNvSpPr>
            <a:spLocks noGrp="1"/>
          </p:cNvSpPr>
          <p:nvPr>
            <p:ph type="title"/>
          </p:nvPr>
        </p:nvSpPr>
        <p:spPr>
          <a:xfrm>
            <a:off x="468313" y="2425700"/>
            <a:ext cx="5327650" cy="952500"/>
          </a:xfrm>
        </p:spPr>
        <p:txBody>
          <a:bodyPr/>
          <a:lstStyle/>
          <a:p>
            <a:pPr algn="l"/>
            <a:r>
              <a:rPr lang="en-US" altLang="en-US" b="1">
                <a:solidFill>
                  <a:srgbClr val="C00000"/>
                </a:solidFill>
              </a:rPr>
              <a:t>Public Key</a:t>
            </a:r>
            <a:br>
              <a:rPr lang="en-US" altLang="en-US" b="1">
                <a:solidFill>
                  <a:srgbClr val="C00000"/>
                </a:solidFill>
              </a:rPr>
            </a:b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RSA/ECC</a:t>
            </a:r>
            <a:br>
              <a:rPr lang="en-US" altLang="en-US" sz="2000">
                <a:solidFill>
                  <a:srgbClr val="C00000"/>
                </a:solidFill>
              </a:rPr>
            </a:br>
            <a:r>
              <a:rPr lang="en-US" altLang="en-US" sz="2000">
                <a:solidFill>
                  <a:srgbClr val="C00000"/>
                </a:solidFill>
              </a:rPr>
              <a:t>Applications (Encryption and Signing)</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https://asecuritysite.com/rsa/</a:t>
            </a:r>
            <a:br>
              <a:rPr lang="en-US" altLang="en-US" sz="2000">
                <a:solidFill>
                  <a:srgbClr val="C00000"/>
                </a:solidFill>
              </a:rPr>
            </a:br>
            <a:endParaRPr lang="en-US" altLang="en-US" sz="2000">
              <a:solidFill>
                <a:srgbClr val="C00000"/>
              </a:solidFill>
            </a:endParaRPr>
          </a:p>
        </p:txBody>
      </p:sp>
      <p:pic>
        <p:nvPicPr>
          <p:cNvPr id="79874" name="Content Placeholder 2" descr="A mug on a table&#10;&#10;Description automatically generated with low confidence">
            <a:extLst>
              <a:ext uri="{FF2B5EF4-FFF2-40B4-BE49-F238E27FC236}">
                <a16:creationId xmlns:a16="http://schemas.microsoft.com/office/drawing/2014/main" id="{BF20D2BA-80D0-BAF2-FCBF-26828C7D7BB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43438" y="539750"/>
            <a:ext cx="3859212" cy="3771900"/>
          </a:xfrm>
        </p:spPr>
      </p:pic>
      <p:pic>
        <p:nvPicPr>
          <p:cNvPr id="3" name="Picture 2" descr="Graphical user interface, application&#10;&#10;Description automatically generated">
            <a:hlinkClick r:id="rId4"/>
            <a:extLst>
              <a:ext uri="{FF2B5EF4-FFF2-40B4-BE49-F238E27FC236}">
                <a16:creationId xmlns:a16="http://schemas.microsoft.com/office/drawing/2014/main" id="{6C3BAD77-119F-C3DA-22F6-7A133ACBD1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34950"/>
            <a:ext cx="63373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Content Placeholder 1">
            <a:extLst>
              <a:ext uri="{FF2B5EF4-FFF2-40B4-BE49-F238E27FC236}">
                <a16:creationId xmlns:a16="http://schemas.microsoft.com/office/drawing/2014/main" id="{ED105AD8-C73A-0461-1C64-A4B48132B495}"/>
              </a:ext>
            </a:extLst>
          </p:cNvPr>
          <p:cNvSpPr>
            <a:spLocks noGrp="1"/>
          </p:cNvSpPr>
          <p:nvPr>
            <p:ph idx="1"/>
          </p:nvPr>
        </p:nvSpPr>
        <p:spPr/>
        <p:txBody>
          <a:bodyPr/>
          <a:lstStyle/>
          <a:p>
            <a:endParaRPr lang="en-US" altLang="en-US"/>
          </a:p>
        </p:txBody>
      </p:sp>
      <p:sp>
        <p:nvSpPr>
          <p:cNvPr id="81922" name="Title 1">
            <a:extLst>
              <a:ext uri="{FF2B5EF4-FFF2-40B4-BE49-F238E27FC236}">
                <a16:creationId xmlns:a16="http://schemas.microsoft.com/office/drawing/2014/main" id="{D8D24CAC-AB83-3172-B208-216545500586}"/>
              </a:ext>
            </a:extLst>
          </p:cNvPr>
          <p:cNvSpPr>
            <a:spLocks noGrp="1"/>
          </p:cNvSpPr>
          <p:nvPr>
            <p:ph type="title"/>
          </p:nvPr>
        </p:nvSpPr>
        <p:spPr/>
        <p:txBody>
          <a:bodyPr/>
          <a:lstStyle/>
          <a:p>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774B9358-969A-145E-A4E0-C2B8173C2FB9}"/>
              </a:ext>
            </a:extLst>
          </p:cNvPr>
          <p:cNvSpPr>
            <a:spLocks noGrp="1"/>
          </p:cNvSpPr>
          <p:nvPr>
            <p:ph type="title"/>
          </p:nvPr>
        </p:nvSpPr>
        <p:spPr>
          <a:xfrm>
            <a:off x="6350" y="0"/>
            <a:ext cx="8229600" cy="952500"/>
          </a:xfrm>
        </p:spPr>
        <p:txBody>
          <a:bodyPr/>
          <a:lstStyle/>
          <a:p>
            <a:pPr algn="l"/>
            <a:r>
              <a:rPr lang="en-US" altLang="en-US" sz="3000" b="1">
                <a:solidFill>
                  <a:srgbClr val="C00000"/>
                </a:solidFill>
              </a:rPr>
              <a:t>Public Key Methods</a:t>
            </a:r>
          </a:p>
        </p:txBody>
      </p:sp>
      <p:sp>
        <p:nvSpPr>
          <p:cNvPr id="83970" name="Content Placeholder 1">
            <a:extLst>
              <a:ext uri="{FF2B5EF4-FFF2-40B4-BE49-F238E27FC236}">
                <a16:creationId xmlns:a16="http://schemas.microsoft.com/office/drawing/2014/main" id="{415B509D-1B11-0057-0DCD-3939FD105545}"/>
              </a:ext>
            </a:extLst>
          </p:cNvPr>
          <p:cNvSpPr>
            <a:spLocks noGrp="1"/>
          </p:cNvSpPr>
          <p:nvPr>
            <p:ph idx="1"/>
          </p:nvPr>
        </p:nvSpPr>
        <p:spPr/>
        <p:txBody>
          <a:bodyPr/>
          <a:lstStyle/>
          <a:p>
            <a:endParaRPr lang="en-US" altLang="en-US"/>
          </a:p>
        </p:txBody>
      </p:sp>
      <p:pic>
        <p:nvPicPr>
          <p:cNvPr id="83971" name="Picture 2">
            <a:extLst>
              <a:ext uri="{FF2B5EF4-FFF2-40B4-BE49-F238E27FC236}">
                <a16:creationId xmlns:a16="http://schemas.microsoft.com/office/drawing/2014/main" id="{CBA603E8-BC7C-BD02-AA8E-73D1C53EC5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41375"/>
            <a:ext cx="914400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867EF9E3-F402-6C2C-774B-AB655CA0E7C0}"/>
              </a:ext>
            </a:extLst>
          </p:cNvPr>
          <p:cNvSpPr>
            <a:spLocks noGrp="1"/>
          </p:cNvSpPr>
          <p:nvPr>
            <p:ph type="title"/>
          </p:nvPr>
        </p:nvSpPr>
        <p:spPr>
          <a:xfrm>
            <a:off x="0" y="0"/>
            <a:ext cx="8229600" cy="952500"/>
          </a:xfrm>
        </p:spPr>
        <p:txBody>
          <a:bodyPr/>
          <a:lstStyle/>
          <a:p>
            <a:pPr algn="l"/>
            <a:r>
              <a:rPr lang="en-US" altLang="en-US" sz="3000" b="1">
                <a:solidFill>
                  <a:srgbClr val="C00000"/>
                </a:solidFill>
              </a:rPr>
              <a:t>Public Key Methods</a:t>
            </a:r>
          </a:p>
        </p:txBody>
      </p:sp>
      <p:sp>
        <p:nvSpPr>
          <p:cNvPr id="86018" name="Content Placeholder 2">
            <a:extLst>
              <a:ext uri="{FF2B5EF4-FFF2-40B4-BE49-F238E27FC236}">
                <a16:creationId xmlns:a16="http://schemas.microsoft.com/office/drawing/2014/main" id="{EF30DDEC-0A20-56B5-3DDF-E99964ECD930}"/>
              </a:ext>
            </a:extLst>
          </p:cNvPr>
          <p:cNvSpPr>
            <a:spLocks noGrp="1"/>
          </p:cNvSpPr>
          <p:nvPr>
            <p:ph idx="1"/>
          </p:nvPr>
        </p:nvSpPr>
        <p:spPr>
          <a:xfrm>
            <a:off x="374650" y="923925"/>
            <a:ext cx="8229600" cy="3771900"/>
          </a:xfrm>
        </p:spPr>
        <p:txBody>
          <a:bodyPr/>
          <a:lstStyle/>
          <a:p>
            <a:r>
              <a:rPr lang="en-US" altLang="en-US" sz="2800" b="1"/>
              <a:t>Integer Factorization</a:t>
            </a:r>
            <a:r>
              <a:rPr lang="en-US" altLang="en-US" sz="2800"/>
              <a:t>. Using prime numbers. Example: RSA. Key size: 2,048 bits (modulus). Signing, Digital Certificates.</a:t>
            </a:r>
          </a:p>
          <a:p>
            <a:r>
              <a:rPr lang="en-US" altLang="en-US" sz="2800" b="1"/>
              <a:t>Discrete Logarithms</a:t>
            </a:r>
            <a:r>
              <a:rPr lang="en-US" altLang="en-US" sz="2800"/>
              <a:t>. Y = g</a:t>
            </a:r>
            <a:r>
              <a:rPr lang="en-US" altLang="en-US" sz="2800" baseline="30000"/>
              <a:t>x</a:t>
            </a:r>
            <a:r>
              <a:rPr lang="en-US" altLang="en-US" sz="2800"/>
              <a:t> mod P. Example: ElGamal. Prime number size: 2,048 bits. Key handshake.</a:t>
            </a:r>
          </a:p>
          <a:p>
            <a:r>
              <a:rPr lang="en-US" altLang="en-US" sz="2800" b="1"/>
              <a:t>Elliptic Curve Relationships</a:t>
            </a:r>
            <a:r>
              <a:rPr lang="en-US" altLang="en-US" sz="2800"/>
              <a:t>. Example: Elliptic Curve. Private key: 256 bits. Public key: 512 bits. Bitcoin, IoT, Web, etc. </a:t>
            </a:r>
          </a:p>
        </p:txBody>
      </p:sp>
      <p:pic>
        <p:nvPicPr>
          <p:cNvPr id="5" name="Picture 4" descr="A picture containing indoor, food, table, kitchen&#10;&#10;Description automatically generated">
            <a:extLst>
              <a:ext uri="{FF2B5EF4-FFF2-40B4-BE49-F238E27FC236}">
                <a16:creationId xmlns:a16="http://schemas.microsoft.com/office/drawing/2014/main" id="{A426F40C-F785-2DDC-44D6-D2505484C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263" y="0"/>
            <a:ext cx="1944687"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E2A963C5-C745-B17B-5D4A-C4217D46E38B}"/>
              </a:ext>
            </a:extLst>
          </p:cNvPr>
          <p:cNvSpPr>
            <a:spLocks noGrp="1"/>
          </p:cNvSpPr>
          <p:nvPr>
            <p:ph type="title"/>
          </p:nvPr>
        </p:nvSpPr>
        <p:spPr>
          <a:xfrm>
            <a:off x="468313" y="2425700"/>
            <a:ext cx="5327650" cy="952500"/>
          </a:xfrm>
        </p:spPr>
        <p:txBody>
          <a:bodyPr/>
          <a:lstStyle/>
          <a:p>
            <a:pPr algn="l"/>
            <a:r>
              <a:rPr lang="en-US" altLang="en-US" b="1">
                <a:solidFill>
                  <a:srgbClr val="C00000"/>
                </a:solidFill>
              </a:rPr>
              <a:t>Public Key</a:t>
            </a:r>
            <a:br>
              <a:rPr lang="en-US" altLang="en-US" b="1">
                <a:solidFill>
                  <a:srgbClr val="C00000"/>
                </a:solidFill>
              </a:rPr>
            </a:br>
            <a:br>
              <a:rPr lang="en-US" altLang="en-US" b="1">
                <a:solidFill>
                  <a:srgbClr val="C00000"/>
                </a:solidFill>
              </a:rPr>
            </a:br>
            <a:br>
              <a:rPr lang="en-US" altLang="en-US" b="1">
                <a:solidFill>
                  <a:srgbClr val="C00000"/>
                </a:solidFill>
              </a:rPr>
            </a:br>
            <a:br>
              <a:rPr lang="en-US" altLang="en-US" sz="2000">
                <a:solidFill>
                  <a:srgbClr val="C00000"/>
                </a:solidFill>
              </a:rPr>
            </a:br>
            <a:r>
              <a:rPr lang="en-US" altLang="en-US" sz="2000">
                <a:solidFill>
                  <a:srgbClr val="C00000"/>
                </a:solidFill>
              </a:rPr>
              <a:t>RSA</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http://asecuritysite.com/crypto04</a:t>
            </a:r>
            <a:br>
              <a:rPr lang="en-US" altLang="en-US" sz="2000">
                <a:solidFill>
                  <a:srgbClr val="C00000"/>
                </a:solidFill>
              </a:rPr>
            </a:br>
            <a:r>
              <a:rPr lang="en-US" altLang="en-US" sz="2000">
                <a:solidFill>
                  <a:srgbClr val="C00000"/>
                </a:solidFill>
              </a:rPr>
              <a:t>http://asecuritysite.com/encryption</a:t>
            </a:r>
            <a:br>
              <a:rPr lang="en-US" altLang="en-US" sz="2000">
                <a:solidFill>
                  <a:srgbClr val="C00000"/>
                </a:solidFill>
              </a:rPr>
            </a:br>
            <a:endParaRPr lang="en-US" altLang="en-US" sz="2000">
              <a:solidFill>
                <a:srgbClr val="C00000"/>
              </a:solidFill>
            </a:endParaRPr>
          </a:p>
        </p:txBody>
      </p:sp>
      <p:sp>
        <p:nvSpPr>
          <p:cNvPr id="88066" name="Content Placeholder 1">
            <a:extLst>
              <a:ext uri="{FF2B5EF4-FFF2-40B4-BE49-F238E27FC236}">
                <a16:creationId xmlns:a16="http://schemas.microsoft.com/office/drawing/2014/main" id="{98E39C3E-0ADB-599A-6356-D7E78050DB37}"/>
              </a:ext>
            </a:extLst>
          </p:cNvPr>
          <p:cNvSpPr>
            <a:spLocks noGrp="1"/>
          </p:cNvSpPr>
          <p:nvPr>
            <p:ph idx="1"/>
          </p:nvPr>
        </p:nvSpPr>
        <p:spPr/>
        <p:txBody>
          <a:bodyPr/>
          <a:lstStyle/>
          <a:p>
            <a:endParaRPr lang="en-US" altLang="en-US"/>
          </a:p>
        </p:txBody>
      </p:sp>
      <p:pic>
        <p:nvPicPr>
          <p:cNvPr id="88067" name="Content Placeholder 2" descr="A mug on a table&#10;&#10;Description automatically generated with low confidence">
            <a:extLst>
              <a:ext uri="{FF2B5EF4-FFF2-40B4-BE49-F238E27FC236}">
                <a16:creationId xmlns:a16="http://schemas.microsoft.com/office/drawing/2014/main" id="{4F5E3A4C-61CA-0C39-A9C8-37529832FD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539750"/>
            <a:ext cx="385921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1F2467C4-0EED-577E-668E-6A72385DB93A}"/>
              </a:ext>
            </a:extLst>
          </p:cNvPr>
          <p:cNvSpPr>
            <a:spLocks noGrp="1"/>
          </p:cNvSpPr>
          <p:nvPr>
            <p:ph type="title"/>
          </p:nvPr>
        </p:nvSpPr>
        <p:spPr/>
        <p:txBody>
          <a:bodyPr/>
          <a:lstStyle/>
          <a:p>
            <a:pPr eaLnBrk="1" hangingPunct="1"/>
            <a:endParaRPr lang="en-GB" altLang="en-US"/>
          </a:p>
        </p:txBody>
      </p:sp>
      <p:sp>
        <p:nvSpPr>
          <p:cNvPr id="90114" name="Content Placeholder 2">
            <a:extLst>
              <a:ext uri="{FF2B5EF4-FFF2-40B4-BE49-F238E27FC236}">
                <a16:creationId xmlns:a16="http://schemas.microsoft.com/office/drawing/2014/main" id="{3043B50C-48D1-1B0D-8605-EBA96DF2A919}"/>
              </a:ext>
            </a:extLst>
          </p:cNvPr>
          <p:cNvSpPr>
            <a:spLocks noGrp="1"/>
          </p:cNvSpPr>
          <p:nvPr>
            <p:ph idx="1"/>
          </p:nvPr>
        </p:nvSpPr>
        <p:spPr/>
        <p:txBody>
          <a:bodyPr/>
          <a:lstStyle/>
          <a:p>
            <a:pPr eaLnBrk="1" hangingPunct="1"/>
            <a:endParaRPr lang="en-GB" altLang="en-US"/>
          </a:p>
        </p:txBody>
      </p:sp>
      <p:pic>
        <p:nvPicPr>
          <p:cNvPr id="90115" name="Picture 2">
            <a:extLst>
              <a:ext uri="{FF2B5EF4-FFF2-40B4-BE49-F238E27FC236}">
                <a16:creationId xmlns:a16="http://schemas.microsoft.com/office/drawing/2014/main" id="{FB6EFC76-2E2E-6654-1B12-84EE542C6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 y="0"/>
            <a:ext cx="9137650" cy="574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8FF73F05-4E48-E82A-B56B-5AA8EF7FC528}"/>
              </a:ext>
            </a:extLst>
          </p:cNvPr>
          <p:cNvSpPr>
            <a:spLocks noGrp="1"/>
          </p:cNvSpPr>
          <p:nvPr>
            <p:ph type="title"/>
          </p:nvPr>
        </p:nvSpPr>
        <p:spPr/>
        <p:txBody>
          <a:bodyPr/>
          <a:lstStyle/>
          <a:p>
            <a:pPr eaLnBrk="1" hangingPunct="1"/>
            <a:endParaRPr lang="en-GB" altLang="en-US"/>
          </a:p>
        </p:txBody>
      </p:sp>
      <p:sp>
        <p:nvSpPr>
          <p:cNvPr id="92162" name="Content Placeholder 2">
            <a:extLst>
              <a:ext uri="{FF2B5EF4-FFF2-40B4-BE49-F238E27FC236}">
                <a16:creationId xmlns:a16="http://schemas.microsoft.com/office/drawing/2014/main" id="{0C44D9E3-A254-8596-4F87-4FAEDF1E39F3}"/>
              </a:ext>
            </a:extLst>
          </p:cNvPr>
          <p:cNvSpPr>
            <a:spLocks noGrp="1"/>
          </p:cNvSpPr>
          <p:nvPr>
            <p:ph idx="1"/>
          </p:nvPr>
        </p:nvSpPr>
        <p:spPr/>
        <p:txBody>
          <a:bodyPr/>
          <a:lstStyle/>
          <a:p>
            <a:pPr eaLnBrk="1" hangingPunct="1"/>
            <a:endParaRPr lang="en-GB" altLang="en-US"/>
          </a:p>
        </p:txBody>
      </p:sp>
      <p:pic>
        <p:nvPicPr>
          <p:cNvPr id="92163" name="Picture 3">
            <a:extLst>
              <a:ext uri="{FF2B5EF4-FFF2-40B4-BE49-F238E27FC236}">
                <a16:creationId xmlns:a16="http://schemas.microsoft.com/office/drawing/2014/main" id="{A8881905-73D4-D999-FEE4-A6E3012D6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hape 259">
            <a:extLst>
              <a:ext uri="{FF2B5EF4-FFF2-40B4-BE49-F238E27FC236}">
                <a16:creationId xmlns:a16="http://schemas.microsoft.com/office/drawing/2014/main" id="{F5834366-A439-EF3E-C31C-E8C5746C0BA8}"/>
              </a:ext>
            </a:extLst>
          </p:cNvPr>
          <p:cNvSpPr>
            <a:spLocks noGrp="1"/>
          </p:cNvSpPr>
          <p:nvPr>
            <p:ph type="title"/>
          </p:nvPr>
        </p:nvSpPr>
        <p:spPr>
          <a:xfrm>
            <a:off x="0" y="285750"/>
            <a:ext cx="7886700" cy="649288"/>
          </a:xfrm>
        </p:spPr>
        <p:txBody>
          <a:bodyPr/>
          <a:lstStyle/>
          <a:p>
            <a:r>
              <a:rPr lang="en-US" altLang="en-US">
                <a:solidFill>
                  <a:srgbClr val="C00000"/>
                </a:solidFill>
              </a:rPr>
              <a:t>RSA</a:t>
            </a:r>
          </a:p>
        </p:txBody>
      </p:sp>
      <p:sp>
        <p:nvSpPr>
          <p:cNvPr id="94210" name="Shape 260">
            <a:extLst>
              <a:ext uri="{FF2B5EF4-FFF2-40B4-BE49-F238E27FC236}">
                <a16:creationId xmlns:a16="http://schemas.microsoft.com/office/drawing/2014/main" id="{C524E239-4E06-EAB0-7032-1B262B3CDE71}"/>
              </a:ext>
            </a:extLst>
          </p:cNvPr>
          <p:cNvSpPr>
            <a:spLocks noGrp="1"/>
          </p:cNvSpPr>
          <p:nvPr>
            <p:ph type="body" sz="half" idx="1"/>
          </p:nvPr>
        </p:nvSpPr>
        <p:spPr>
          <a:xfrm>
            <a:off x="3943350" y="1201738"/>
            <a:ext cx="4519613" cy="3554412"/>
          </a:xfrm>
        </p:spPr>
        <p:txBody>
          <a:bodyPr/>
          <a:lstStyle/>
          <a:p>
            <a:pPr>
              <a:lnSpc>
                <a:spcPct val="72000"/>
              </a:lnSpc>
            </a:pPr>
            <a:r>
              <a:rPr lang="en-US" altLang="en-US" sz="2500"/>
              <a:t>Two primes p, q.</a:t>
            </a:r>
          </a:p>
          <a:p>
            <a:pPr>
              <a:lnSpc>
                <a:spcPct val="72000"/>
              </a:lnSpc>
            </a:pPr>
            <a:r>
              <a:rPr lang="en-US" altLang="en-US" sz="2500"/>
              <a:t>Calculate N (modulus) as p x q eg 3 and 11. n=33.</a:t>
            </a:r>
          </a:p>
          <a:p>
            <a:pPr>
              <a:lnSpc>
                <a:spcPct val="72000"/>
              </a:lnSpc>
            </a:pPr>
            <a:r>
              <a:rPr lang="en-US" altLang="en-US" sz="2500"/>
              <a:t>Calculate PHI as (p-1)x(q-1). PHI=20</a:t>
            </a:r>
          </a:p>
          <a:p>
            <a:pPr>
              <a:lnSpc>
                <a:spcPct val="72000"/>
              </a:lnSpc>
            </a:pPr>
            <a:r>
              <a:rPr lang="en-US" altLang="en-US" sz="2500"/>
              <a:t>Select e for no common factor with PHI. e=3.</a:t>
            </a:r>
          </a:p>
          <a:p>
            <a:pPr>
              <a:lnSpc>
                <a:spcPct val="72000"/>
              </a:lnSpc>
            </a:pPr>
            <a:r>
              <a:rPr lang="en-US" altLang="en-US" sz="2500">
                <a:solidFill>
                  <a:srgbClr val="C00000"/>
                </a:solidFill>
              </a:rPr>
              <a:t>Encryption key [e,n] or [3,33].</a:t>
            </a:r>
          </a:p>
          <a:p>
            <a:pPr>
              <a:lnSpc>
                <a:spcPct val="72000"/>
              </a:lnSpc>
            </a:pPr>
            <a:r>
              <a:rPr lang="en-US" altLang="en-US" sz="2500"/>
              <a:t>(d x e) mod 20 = 1</a:t>
            </a:r>
          </a:p>
          <a:p>
            <a:pPr>
              <a:lnSpc>
                <a:spcPct val="72000"/>
              </a:lnSpc>
            </a:pPr>
            <a:r>
              <a:rPr lang="en-US" altLang="en-US" sz="2500"/>
              <a:t>(d x 3) mod 20 = 1</a:t>
            </a:r>
          </a:p>
          <a:p>
            <a:pPr>
              <a:lnSpc>
                <a:spcPct val="72000"/>
              </a:lnSpc>
            </a:pPr>
            <a:r>
              <a:rPr lang="en-US" altLang="en-US" sz="2500"/>
              <a:t>d= 7</a:t>
            </a:r>
          </a:p>
          <a:p>
            <a:pPr>
              <a:lnSpc>
                <a:spcPct val="72000"/>
              </a:lnSpc>
            </a:pPr>
            <a:r>
              <a:rPr lang="en-US" altLang="en-US" sz="2500">
                <a:solidFill>
                  <a:srgbClr val="C00000"/>
                </a:solidFill>
              </a:rPr>
              <a:t>Decryption key [d,n] or [7,33] (</a:t>
            </a:r>
            <a:r>
              <a:rPr lang="en-US" altLang="en-US" sz="2500">
                <a:solidFill>
                  <a:srgbClr val="C00000"/>
                </a:solidFill>
                <a:hlinkClick r:id="rId3"/>
              </a:rPr>
              <a:t>link</a:t>
            </a:r>
            <a:r>
              <a:rPr lang="en-US" altLang="en-US" sz="2500">
                <a:solidFill>
                  <a:srgbClr val="C00000"/>
                </a:solidFill>
              </a:rPr>
              <a:t>)</a:t>
            </a:r>
          </a:p>
        </p:txBody>
      </p:sp>
      <p:pic>
        <p:nvPicPr>
          <p:cNvPr id="94211" name="image3.png">
            <a:extLst>
              <a:ext uri="{FF2B5EF4-FFF2-40B4-BE49-F238E27FC236}">
                <a16:creationId xmlns:a16="http://schemas.microsoft.com/office/drawing/2014/main" id="{13D75601-363B-14E2-179C-07D488BAD8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13" y="2713038"/>
            <a:ext cx="3352801"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hape 263">
            <a:extLst>
              <a:ext uri="{FF2B5EF4-FFF2-40B4-BE49-F238E27FC236}">
                <a16:creationId xmlns:a16="http://schemas.microsoft.com/office/drawing/2014/main" id="{0AFB08C3-6C74-D278-AE96-F8044E98AF5C}"/>
              </a:ext>
            </a:extLst>
          </p:cNvPr>
          <p:cNvSpPr>
            <a:spLocks noGrp="1"/>
          </p:cNvSpPr>
          <p:nvPr>
            <p:ph type="title"/>
          </p:nvPr>
        </p:nvSpPr>
        <p:spPr>
          <a:xfrm>
            <a:off x="0" y="285750"/>
            <a:ext cx="7886700" cy="649288"/>
          </a:xfrm>
        </p:spPr>
        <p:txBody>
          <a:bodyPr/>
          <a:lstStyle/>
          <a:p>
            <a:r>
              <a:rPr lang="en-US" altLang="en-US">
                <a:solidFill>
                  <a:srgbClr val="C00000"/>
                </a:solidFill>
              </a:rPr>
              <a:t>RSA</a:t>
            </a:r>
          </a:p>
        </p:txBody>
      </p:sp>
      <p:sp>
        <p:nvSpPr>
          <p:cNvPr id="264" name="Shape 264">
            <a:extLst>
              <a:ext uri="{FF2B5EF4-FFF2-40B4-BE49-F238E27FC236}">
                <a16:creationId xmlns:a16="http://schemas.microsoft.com/office/drawing/2014/main" id="{46F00925-AE02-84AA-111D-1FA84A21ED78}"/>
              </a:ext>
            </a:extLst>
          </p:cNvPr>
          <p:cNvSpPr>
            <a:spLocks noGrp="1"/>
          </p:cNvSpPr>
          <p:nvPr>
            <p:ph type="body" sz="half" idx="1"/>
          </p:nvPr>
        </p:nvSpPr>
        <p:spPr>
          <a:xfrm>
            <a:off x="3455988" y="1498600"/>
            <a:ext cx="5688012" cy="3554413"/>
          </a:xfrm>
        </p:spPr>
        <p:txBody>
          <a:bodyPr/>
          <a:lstStyle/>
          <a:p>
            <a:pPr>
              <a:buFont typeface="Arial" charset="0"/>
              <a:buChar char="•"/>
              <a:defRPr>
                <a:solidFill>
                  <a:srgbClr val="C00000"/>
                </a:solidFill>
              </a:defRPr>
            </a:pPr>
            <a:r>
              <a:rPr dirty="0">
                <a:solidFill>
                  <a:srgbClr val="C00000"/>
                </a:solidFill>
              </a:rPr>
              <a:t>Encryption key [e,n] or [3,33].</a:t>
            </a:r>
          </a:p>
          <a:p>
            <a:pPr>
              <a:buFont typeface="Arial" charset="0"/>
              <a:buChar char="•"/>
              <a:defRPr>
                <a:solidFill>
                  <a:srgbClr val="C00000"/>
                </a:solidFill>
              </a:defRPr>
            </a:pPr>
            <a:r>
              <a:rPr dirty="0">
                <a:solidFill>
                  <a:srgbClr val="C00000"/>
                </a:solidFill>
              </a:rPr>
              <a:t>Decryption key [d,n] or [7,33]</a:t>
            </a:r>
          </a:p>
          <a:p>
            <a:pPr>
              <a:buFont typeface="Arial" charset="0"/>
              <a:buChar char="•"/>
              <a:defRPr/>
            </a:pPr>
            <a:r>
              <a:rPr dirty="0"/>
              <a:t>Cipher = M</a:t>
            </a:r>
            <a:r>
              <a:rPr baseline="30000" dirty="0"/>
              <a:t>e</a:t>
            </a:r>
            <a:r>
              <a:rPr dirty="0"/>
              <a:t> mod N</a:t>
            </a:r>
          </a:p>
          <a:p>
            <a:pPr marL="0" indent="0">
              <a:buFont typeface="Arial" charset="0"/>
              <a:buNone/>
              <a:defRPr/>
            </a:pPr>
            <a:r>
              <a:rPr dirty="0"/>
              <a:t>eg M=5.</a:t>
            </a:r>
          </a:p>
          <a:p>
            <a:pPr>
              <a:buFont typeface="Arial" charset="0"/>
              <a:buChar char="•"/>
              <a:defRPr/>
            </a:pPr>
            <a:r>
              <a:rPr dirty="0"/>
              <a:t>Cipher = 5</a:t>
            </a:r>
            <a:r>
              <a:rPr baseline="30000" dirty="0"/>
              <a:t>3</a:t>
            </a:r>
            <a:r>
              <a:rPr dirty="0"/>
              <a:t> mod 33  = 26</a:t>
            </a:r>
          </a:p>
          <a:p>
            <a:pPr>
              <a:buFont typeface="Arial" charset="0"/>
              <a:buChar char="•"/>
              <a:defRPr/>
            </a:pPr>
            <a:r>
              <a:rPr dirty="0"/>
              <a:t>Decipher = C</a:t>
            </a:r>
            <a:r>
              <a:rPr baseline="30000" dirty="0"/>
              <a:t>d</a:t>
            </a:r>
            <a:r>
              <a:rPr dirty="0"/>
              <a:t> mod N</a:t>
            </a:r>
          </a:p>
          <a:p>
            <a:pPr>
              <a:buFont typeface="Arial" charset="0"/>
              <a:buChar char="•"/>
              <a:defRPr/>
            </a:pPr>
            <a:r>
              <a:rPr dirty="0"/>
              <a:t>Decipher = (26)</a:t>
            </a:r>
            <a:r>
              <a:rPr baseline="30000" dirty="0"/>
              <a:t>7</a:t>
            </a:r>
            <a:r>
              <a:rPr dirty="0"/>
              <a:t> mod 33 = 5</a:t>
            </a:r>
          </a:p>
        </p:txBody>
      </p:sp>
      <p:pic>
        <p:nvPicPr>
          <p:cNvPr id="96259" name="image3.png">
            <a:extLst>
              <a:ext uri="{FF2B5EF4-FFF2-40B4-BE49-F238E27FC236}">
                <a16:creationId xmlns:a16="http://schemas.microsoft.com/office/drawing/2014/main" id="{0FAB7A9A-BC14-6C13-ACC2-F9748127A2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13" y="2713038"/>
            <a:ext cx="3352801"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Rectangle 4">
            <a:hlinkClick r:id="rId4"/>
            <a:extLst>
              <a:ext uri="{FF2B5EF4-FFF2-40B4-BE49-F238E27FC236}">
                <a16:creationId xmlns:a16="http://schemas.microsoft.com/office/drawing/2014/main" id="{E674E8ED-BA88-348C-BA64-3E67EDD05D9C}"/>
              </a:ext>
            </a:extLst>
          </p:cNvPr>
          <p:cNvSpPr/>
          <p:nvPr/>
        </p:nvSpPr>
        <p:spPr>
          <a:xfrm>
            <a:off x="236538" y="1498600"/>
            <a:ext cx="1019175"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Example</a:t>
            </a:r>
          </a:p>
        </p:txBody>
      </p:sp>
      <p:sp>
        <p:nvSpPr>
          <p:cNvPr id="6" name="Rectangle 5">
            <a:hlinkClick r:id="rId5"/>
            <a:extLst>
              <a:ext uri="{FF2B5EF4-FFF2-40B4-BE49-F238E27FC236}">
                <a16:creationId xmlns:a16="http://schemas.microsoft.com/office/drawing/2014/main" id="{9A820D58-8978-2E9B-3C4C-7285290DC4BE}"/>
              </a:ext>
            </a:extLst>
          </p:cNvPr>
          <p:cNvSpPr/>
          <p:nvPr/>
        </p:nvSpPr>
        <p:spPr>
          <a:xfrm>
            <a:off x="250825" y="935038"/>
            <a:ext cx="1019175"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t>Calc</a:t>
            </a:r>
            <a:endParaRPr lang="en-US" dirty="0"/>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E6FBE532-4C06-B62A-B72D-AAB60FA4A08A}"/>
              </a:ext>
            </a:extLst>
          </p:cNvPr>
          <p:cNvSpPr>
            <a:spLocks noGrp="1"/>
          </p:cNvSpPr>
          <p:nvPr>
            <p:ph type="title"/>
          </p:nvPr>
        </p:nvSpPr>
        <p:spPr>
          <a:xfrm>
            <a:off x="468313" y="2425700"/>
            <a:ext cx="5327650" cy="952500"/>
          </a:xfrm>
        </p:spPr>
        <p:txBody>
          <a:bodyPr/>
          <a:lstStyle/>
          <a:p>
            <a:pPr algn="l"/>
            <a:r>
              <a:rPr lang="en-US" altLang="en-US" b="1">
                <a:solidFill>
                  <a:srgbClr val="C00000"/>
                </a:solidFill>
              </a:rPr>
              <a:t>Public Key</a:t>
            </a:r>
            <a:br>
              <a:rPr lang="en-US" altLang="en-US" b="1">
                <a:solidFill>
                  <a:srgbClr val="C00000"/>
                </a:solidFill>
              </a:rPr>
            </a:b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RSA</a:t>
            </a:r>
            <a:br>
              <a:rPr lang="en-US" altLang="en-US" sz="2000">
                <a:solidFill>
                  <a:srgbClr val="C00000"/>
                </a:solidFill>
              </a:rPr>
            </a:br>
            <a:r>
              <a:rPr lang="en-US" altLang="en-US" sz="2000" b="1">
                <a:solidFill>
                  <a:srgbClr val="C00000"/>
                </a:solidFill>
              </a:rPr>
              <a:t>Applications (Encryption and Signing)</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https://asecuritysite.com/rsa/</a:t>
            </a:r>
            <a:br>
              <a:rPr lang="en-US" altLang="en-US" sz="2000">
                <a:solidFill>
                  <a:srgbClr val="C00000"/>
                </a:solidFill>
              </a:rPr>
            </a:br>
            <a:endParaRPr lang="en-US" altLang="en-US" sz="2000">
              <a:solidFill>
                <a:srgbClr val="C00000"/>
              </a:solidFill>
            </a:endParaRPr>
          </a:p>
        </p:txBody>
      </p:sp>
      <p:pic>
        <p:nvPicPr>
          <p:cNvPr id="98306" name="Content Placeholder 2" descr="A mug on a table&#10;&#10;Description automatically generated with low confidence">
            <a:extLst>
              <a:ext uri="{FF2B5EF4-FFF2-40B4-BE49-F238E27FC236}">
                <a16:creationId xmlns:a16="http://schemas.microsoft.com/office/drawing/2014/main" id="{A29E8551-5ED9-2B16-98B5-C4435E8FED8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43438" y="539750"/>
            <a:ext cx="3859212" cy="37719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62C5D9EC-C790-411B-427B-FD6F2977710F}"/>
              </a:ext>
            </a:extLst>
          </p:cNvPr>
          <p:cNvSpPr>
            <a:spLocks noGrp="1"/>
          </p:cNvSpPr>
          <p:nvPr>
            <p:ph type="title"/>
          </p:nvPr>
        </p:nvSpPr>
        <p:spPr/>
        <p:txBody>
          <a:bodyPr/>
          <a:lstStyle/>
          <a:p>
            <a:pPr eaLnBrk="1" hangingPunct="1"/>
            <a:endParaRPr lang="en-GB" altLang="en-US"/>
          </a:p>
        </p:txBody>
      </p:sp>
      <p:sp>
        <p:nvSpPr>
          <p:cNvPr id="30722" name="Content Placeholder 2">
            <a:extLst>
              <a:ext uri="{FF2B5EF4-FFF2-40B4-BE49-F238E27FC236}">
                <a16:creationId xmlns:a16="http://schemas.microsoft.com/office/drawing/2014/main" id="{AA893480-2093-F585-894F-D2660BF246E0}"/>
              </a:ext>
            </a:extLst>
          </p:cNvPr>
          <p:cNvSpPr>
            <a:spLocks noGrp="1"/>
          </p:cNvSpPr>
          <p:nvPr>
            <p:ph idx="1"/>
          </p:nvPr>
        </p:nvSpPr>
        <p:spPr/>
        <p:txBody>
          <a:bodyPr/>
          <a:lstStyle/>
          <a:p>
            <a:pPr eaLnBrk="1" hangingPunct="1"/>
            <a:endParaRPr lang="en-GB" altLang="en-US"/>
          </a:p>
        </p:txBody>
      </p:sp>
      <p:pic>
        <p:nvPicPr>
          <p:cNvPr id="30723" name="Picture 2">
            <a:extLst>
              <a:ext uri="{FF2B5EF4-FFF2-40B4-BE49-F238E27FC236}">
                <a16:creationId xmlns:a16="http://schemas.microsoft.com/office/drawing/2014/main" id="{7584A277-127D-6496-77DF-14CF60C264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33F0921D-4502-3E5A-12CB-24D2EA93F07D}"/>
              </a:ext>
            </a:extLst>
          </p:cNvPr>
          <p:cNvSpPr>
            <a:spLocks noGrp="1"/>
          </p:cNvSpPr>
          <p:nvPr>
            <p:ph type="title"/>
          </p:nvPr>
        </p:nvSpPr>
        <p:spPr/>
        <p:txBody>
          <a:bodyPr/>
          <a:lstStyle/>
          <a:p>
            <a:endParaRPr lang="en-US" altLang="en-US"/>
          </a:p>
        </p:txBody>
      </p:sp>
      <p:sp>
        <p:nvSpPr>
          <p:cNvPr id="100354" name="Content Placeholder 2">
            <a:extLst>
              <a:ext uri="{FF2B5EF4-FFF2-40B4-BE49-F238E27FC236}">
                <a16:creationId xmlns:a16="http://schemas.microsoft.com/office/drawing/2014/main" id="{BD4D34B5-0F17-3C10-339E-34A6B3B341FB}"/>
              </a:ext>
            </a:extLst>
          </p:cNvPr>
          <p:cNvSpPr>
            <a:spLocks noGrp="1"/>
          </p:cNvSpPr>
          <p:nvPr>
            <p:ph idx="1"/>
          </p:nvPr>
        </p:nvSpPr>
        <p:spPr/>
        <p:txBody>
          <a:bodyPr/>
          <a:lstStyle/>
          <a:p>
            <a:endParaRPr lang="en-US" altLang="en-US"/>
          </a:p>
        </p:txBody>
      </p:sp>
      <p:pic>
        <p:nvPicPr>
          <p:cNvPr id="100355" name="Picture 2">
            <a:extLst>
              <a:ext uri="{FF2B5EF4-FFF2-40B4-BE49-F238E27FC236}">
                <a16:creationId xmlns:a16="http://schemas.microsoft.com/office/drawing/2014/main" id="{F360191D-2C32-15B6-C7D4-8D79FFEAD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Title 1">
            <a:extLst>
              <a:ext uri="{FF2B5EF4-FFF2-40B4-BE49-F238E27FC236}">
                <a16:creationId xmlns:a16="http://schemas.microsoft.com/office/drawing/2014/main" id="{7C446ECC-7BD4-9D54-2E34-C355D923F1BD}"/>
              </a:ext>
            </a:extLst>
          </p:cNvPr>
          <p:cNvSpPr txBox="1">
            <a:spLocks/>
          </p:cNvSpPr>
          <p:nvPr/>
        </p:nvSpPr>
        <p:spPr bwMode="auto">
          <a:xfrm>
            <a:off x="635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000" b="1">
                <a:solidFill>
                  <a:srgbClr val="C00000"/>
                </a:solidFill>
              </a:rPr>
              <a:t>Public Key Encryption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a:extLst>
              <a:ext uri="{FF2B5EF4-FFF2-40B4-BE49-F238E27FC236}">
                <a16:creationId xmlns:a16="http://schemas.microsoft.com/office/drawing/2014/main" id="{8A793C93-99CF-4336-8094-E519E3C9948E}"/>
              </a:ext>
            </a:extLst>
          </p:cNvPr>
          <p:cNvSpPr>
            <a:spLocks noGrp="1"/>
          </p:cNvSpPr>
          <p:nvPr>
            <p:ph type="title"/>
          </p:nvPr>
        </p:nvSpPr>
        <p:spPr/>
        <p:txBody>
          <a:bodyPr/>
          <a:lstStyle/>
          <a:p>
            <a:endParaRPr lang="en-US" altLang="en-US"/>
          </a:p>
        </p:txBody>
      </p:sp>
      <p:pic>
        <p:nvPicPr>
          <p:cNvPr id="101378" name="Content Placeholder 6" descr="Diagram&#10;&#10;Description automatically generated">
            <a:extLst>
              <a:ext uri="{FF2B5EF4-FFF2-40B4-BE49-F238E27FC236}">
                <a16:creationId xmlns:a16="http://schemas.microsoft.com/office/drawing/2014/main" id="{121F5FAF-DD6B-AF94-22FF-36361BB53A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516063"/>
            <a:ext cx="8229600" cy="3406775"/>
          </a:xfrm>
        </p:spPr>
      </p:pic>
      <p:sp>
        <p:nvSpPr>
          <p:cNvPr id="101379" name="Title 1">
            <a:extLst>
              <a:ext uri="{FF2B5EF4-FFF2-40B4-BE49-F238E27FC236}">
                <a16:creationId xmlns:a16="http://schemas.microsoft.com/office/drawing/2014/main" id="{13FF95FD-2680-EA11-06C6-6AC673AFB9BB}"/>
              </a:ext>
            </a:extLst>
          </p:cNvPr>
          <p:cNvSpPr txBox="1">
            <a:spLocks/>
          </p:cNvSpPr>
          <p:nvPr/>
        </p:nvSpPr>
        <p:spPr bwMode="auto">
          <a:xfrm>
            <a:off x="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000" b="1">
                <a:solidFill>
                  <a:srgbClr val="C00000"/>
                </a:solidFill>
              </a:rPr>
              <a:t>Public Key Digital Signing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5D24BA20-5FA8-34E0-25A7-F8F70459FD53}"/>
              </a:ext>
            </a:extLst>
          </p:cNvPr>
          <p:cNvSpPr>
            <a:spLocks noGrp="1"/>
          </p:cNvSpPr>
          <p:nvPr>
            <p:ph type="title"/>
          </p:nvPr>
        </p:nvSpPr>
        <p:spPr>
          <a:xfrm>
            <a:off x="468313" y="2425700"/>
            <a:ext cx="5327650" cy="952500"/>
          </a:xfrm>
        </p:spPr>
        <p:txBody>
          <a:bodyPr/>
          <a:lstStyle/>
          <a:p>
            <a:pPr algn="l"/>
            <a:r>
              <a:rPr lang="en-US" altLang="en-US" b="1">
                <a:solidFill>
                  <a:srgbClr val="C00000"/>
                </a:solidFill>
              </a:rPr>
              <a:t>Public Key</a:t>
            </a:r>
            <a:br>
              <a:rPr lang="en-US" altLang="en-US" b="1">
                <a:solidFill>
                  <a:srgbClr val="C00000"/>
                </a:solidFill>
              </a:rPr>
            </a:b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RSA</a:t>
            </a:r>
            <a:br>
              <a:rPr lang="en-US" altLang="en-US" sz="2000">
                <a:solidFill>
                  <a:srgbClr val="C00000"/>
                </a:solidFill>
              </a:rPr>
            </a:br>
            <a:r>
              <a:rPr lang="en-US" altLang="en-US" sz="2000">
                <a:solidFill>
                  <a:srgbClr val="C00000"/>
                </a:solidFill>
              </a:rPr>
              <a:t>Applications (Encryption and Signing)</a:t>
            </a:r>
            <a:br>
              <a:rPr lang="en-US" altLang="en-US" sz="2000">
                <a:solidFill>
                  <a:srgbClr val="C00000"/>
                </a:solidFill>
              </a:rPr>
            </a:br>
            <a:br>
              <a:rPr lang="en-US" altLang="en-US">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https://asecuritysite.com/rsa</a:t>
            </a:r>
            <a:br>
              <a:rPr lang="en-US" altLang="en-US" sz="2000">
                <a:solidFill>
                  <a:srgbClr val="C00000"/>
                </a:solidFill>
              </a:rPr>
            </a:br>
            <a:endParaRPr lang="en-US" altLang="en-US" sz="2000">
              <a:solidFill>
                <a:srgbClr val="C00000"/>
              </a:solidFill>
            </a:endParaRPr>
          </a:p>
        </p:txBody>
      </p:sp>
      <p:pic>
        <p:nvPicPr>
          <p:cNvPr id="102402" name="Content Placeholder 2" descr="A mug on a table&#10;&#10;Description automatically generated with low confidence">
            <a:extLst>
              <a:ext uri="{FF2B5EF4-FFF2-40B4-BE49-F238E27FC236}">
                <a16:creationId xmlns:a16="http://schemas.microsoft.com/office/drawing/2014/main" id="{BDF8300C-B7A5-7632-C790-5D15B11927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539750"/>
            <a:ext cx="385921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55FF35E5-8661-9A91-502E-FA720C3321D5}"/>
              </a:ext>
            </a:extLst>
          </p:cNvPr>
          <p:cNvSpPr>
            <a:spLocks noGrp="1"/>
          </p:cNvSpPr>
          <p:nvPr>
            <p:ph type="title"/>
          </p:nvPr>
        </p:nvSpPr>
        <p:spPr>
          <a:xfrm>
            <a:off x="468313" y="2425700"/>
            <a:ext cx="5327650" cy="952500"/>
          </a:xfrm>
        </p:spPr>
        <p:txBody>
          <a:bodyPr/>
          <a:lstStyle/>
          <a:p>
            <a:pPr algn="l"/>
            <a:r>
              <a:rPr lang="en-US" altLang="en-US" b="1">
                <a:solidFill>
                  <a:srgbClr val="C00000"/>
                </a:solidFill>
              </a:rPr>
              <a:t>Key Exchange</a:t>
            </a:r>
            <a:br>
              <a:rPr lang="en-US" altLang="en-US" b="1">
                <a:solidFill>
                  <a:srgbClr val="C00000"/>
                </a:solidFill>
              </a:rPr>
            </a:br>
            <a:br>
              <a:rPr lang="en-US" altLang="en-US" b="1">
                <a:solidFill>
                  <a:srgbClr val="C00000"/>
                </a:solidFill>
              </a:rPr>
            </a:br>
            <a:r>
              <a:rPr lang="en-US" altLang="en-US" sz="2000">
                <a:solidFill>
                  <a:srgbClr val="C00000"/>
                </a:solidFill>
              </a:rPr>
              <a:t>Diffie-Hellman</a:t>
            </a:r>
            <a:br>
              <a:rPr lang="en-US" altLang="en-US" sz="2000">
                <a:solidFill>
                  <a:srgbClr val="C00000"/>
                </a:solidFill>
              </a:rPr>
            </a:br>
            <a:r>
              <a:rPr lang="en-US" altLang="en-US" sz="2000">
                <a:solidFill>
                  <a:srgbClr val="C00000"/>
                </a:solidFill>
              </a:rPr>
              <a:t>Diffie-Hellman Weaknesses</a:t>
            </a:r>
            <a:br>
              <a:rPr lang="en-US" altLang="en-US" sz="2000">
                <a:solidFill>
                  <a:srgbClr val="C00000"/>
                </a:solidFill>
              </a:rPr>
            </a:br>
            <a:r>
              <a:rPr lang="en-US" altLang="en-US" sz="2000">
                <a:solidFill>
                  <a:srgbClr val="C00000"/>
                </a:solidFill>
              </a:rPr>
              <a:t>Passing Key Using Public Key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http://asecuritysite.com/crypto05</a:t>
            </a:r>
            <a:br>
              <a:rPr lang="en-US" altLang="en-US" sz="2000">
                <a:solidFill>
                  <a:srgbClr val="C00000"/>
                </a:solidFill>
              </a:rPr>
            </a:br>
            <a:r>
              <a:rPr lang="en-US" altLang="en-US" sz="2000">
                <a:solidFill>
                  <a:srgbClr val="C00000"/>
                </a:solidFill>
              </a:rPr>
              <a:t>http://asecuritysite.com/encryption</a:t>
            </a:r>
            <a:br>
              <a:rPr lang="en-US" altLang="en-US" sz="2000">
                <a:solidFill>
                  <a:srgbClr val="C00000"/>
                </a:solidFill>
              </a:rPr>
            </a:br>
            <a:endParaRPr lang="en-US" altLang="en-US" sz="2000">
              <a:solidFill>
                <a:srgbClr val="C00000"/>
              </a:solidFill>
            </a:endParaRPr>
          </a:p>
        </p:txBody>
      </p:sp>
      <p:pic>
        <p:nvPicPr>
          <p:cNvPr id="104450" name="Content Placeholder 3" descr="Text, letter&#10;&#10;Description automatically generated">
            <a:extLst>
              <a:ext uri="{FF2B5EF4-FFF2-40B4-BE49-F238E27FC236}">
                <a16:creationId xmlns:a16="http://schemas.microsoft.com/office/drawing/2014/main" id="{80376130-DE46-8246-B268-FE23777628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87900" y="625475"/>
            <a:ext cx="3821113" cy="3771900"/>
          </a:xfr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a:extLst>
              <a:ext uri="{FF2B5EF4-FFF2-40B4-BE49-F238E27FC236}">
                <a16:creationId xmlns:a16="http://schemas.microsoft.com/office/drawing/2014/main" id="{A312F40C-DBC8-54B2-4C17-9CB242B5F62A}"/>
              </a:ext>
            </a:extLst>
          </p:cNvPr>
          <p:cNvSpPr>
            <a:spLocks noGrp="1"/>
          </p:cNvSpPr>
          <p:nvPr>
            <p:ph type="title"/>
          </p:nvPr>
        </p:nvSpPr>
        <p:spPr/>
        <p:txBody>
          <a:bodyPr/>
          <a:lstStyle/>
          <a:p>
            <a:pPr eaLnBrk="1" hangingPunct="1"/>
            <a:endParaRPr lang="en-GB" altLang="en-US"/>
          </a:p>
        </p:txBody>
      </p:sp>
      <p:sp>
        <p:nvSpPr>
          <p:cNvPr id="106498" name="Content Placeholder 2">
            <a:extLst>
              <a:ext uri="{FF2B5EF4-FFF2-40B4-BE49-F238E27FC236}">
                <a16:creationId xmlns:a16="http://schemas.microsoft.com/office/drawing/2014/main" id="{815AEDEA-D924-9555-640F-C119BD09CD26}"/>
              </a:ext>
            </a:extLst>
          </p:cNvPr>
          <p:cNvSpPr>
            <a:spLocks noGrp="1"/>
          </p:cNvSpPr>
          <p:nvPr>
            <p:ph idx="1"/>
          </p:nvPr>
        </p:nvSpPr>
        <p:spPr/>
        <p:txBody>
          <a:bodyPr/>
          <a:lstStyle/>
          <a:p>
            <a:pPr eaLnBrk="1" hangingPunct="1"/>
            <a:endParaRPr lang="en-GB" altLang="en-US"/>
          </a:p>
        </p:txBody>
      </p:sp>
      <p:pic>
        <p:nvPicPr>
          <p:cNvPr id="106499" name="Picture 2">
            <a:extLst>
              <a:ext uri="{FF2B5EF4-FFF2-40B4-BE49-F238E27FC236}">
                <a16:creationId xmlns:a16="http://schemas.microsoft.com/office/drawing/2014/main" id="{C0E42F29-B1A0-897E-5FF9-3EFFE0A4D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8" y="0"/>
            <a:ext cx="912336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2E349DCE-DC30-BF58-6E84-B12293317617}"/>
              </a:ext>
            </a:extLst>
          </p:cNvPr>
          <p:cNvSpPr>
            <a:spLocks noGrp="1"/>
          </p:cNvSpPr>
          <p:nvPr>
            <p:ph type="title"/>
          </p:nvPr>
        </p:nvSpPr>
        <p:spPr/>
        <p:txBody>
          <a:bodyPr/>
          <a:lstStyle/>
          <a:p>
            <a:pPr eaLnBrk="1" hangingPunct="1"/>
            <a:endParaRPr lang="en-GB" altLang="en-US"/>
          </a:p>
        </p:txBody>
      </p:sp>
      <p:sp>
        <p:nvSpPr>
          <p:cNvPr id="108546" name="Content Placeholder 2">
            <a:extLst>
              <a:ext uri="{FF2B5EF4-FFF2-40B4-BE49-F238E27FC236}">
                <a16:creationId xmlns:a16="http://schemas.microsoft.com/office/drawing/2014/main" id="{C90AA57D-EC21-78F4-B78C-AA0056FCF5A8}"/>
              </a:ext>
            </a:extLst>
          </p:cNvPr>
          <p:cNvSpPr>
            <a:spLocks noGrp="1"/>
          </p:cNvSpPr>
          <p:nvPr>
            <p:ph idx="1"/>
          </p:nvPr>
        </p:nvSpPr>
        <p:spPr/>
        <p:txBody>
          <a:bodyPr/>
          <a:lstStyle/>
          <a:p>
            <a:pPr eaLnBrk="1" hangingPunct="1"/>
            <a:endParaRPr lang="en-GB" altLang="en-US"/>
          </a:p>
        </p:txBody>
      </p:sp>
      <p:pic>
        <p:nvPicPr>
          <p:cNvPr id="108547" name="Picture 2">
            <a:extLst>
              <a:ext uri="{FF2B5EF4-FFF2-40B4-BE49-F238E27FC236}">
                <a16:creationId xmlns:a16="http://schemas.microsoft.com/office/drawing/2014/main" id="{270779D6-6D8E-48ED-B3FC-AD371383B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 y="0"/>
            <a:ext cx="91281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6B339076-D574-4A44-7CA2-CC697537504D}"/>
              </a:ext>
            </a:extLst>
          </p:cNvPr>
          <p:cNvSpPr>
            <a:spLocks noGrp="1"/>
          </p:cNvSpPr>
          <p:nvPr>
            <p:ph type="title"/>
          </p:nvPr>
        </p:nvSpPr>
        <p:spPr>
          <a:xfrm>
            <a:off x="0" y="-225425"/>
            <a:ext cx="8229600" cy="952500"/>
          </a:xfrm>
        </p:spPr>
        <p:txBody>
          <a:bodyPr/>
          <a:lstStyle/>
          <a:p>
            <a:pPr algn="l"/>
            <a:r>
              <a:rPr lang="en-US" altLang="en-US" sz="2000" b="1">
                <a:solidFill>
                  <a:srgbClr val="C00000"/>
                </a:solidFill>
              </a:rPr>
              <a:t>Key Exchange</a:t>
            </a:r>
          </a:p>
        </p:txBody>
      </p:sp>
      <p:sp>
        <p:nvSpPr>
          <p:cNvPr id="110594" name="Content Placeholder 2">
            <a:extLst>
              <a:ext uri="{FF2B5EF4-FFF2-40B4-BE49-F238E27FC236}">
                <a16:creationId xmlns:a16="http://schemas.microsoft.com/office/drawing/2014/main" id="{02EE1FF6-3583-FE1E-4A0C-62A9DB286322}"/>
              </a:ext>
            </a:extLst>
          </p:cNvPr>
          <p:cNvSpPr>
            <a:spLocks noGrp="1"/>
          </p:cNvSpPr>
          <p:nvPr>
            <p:ph idx="1"/>
          </p:nvPr>
        </p:nvSpPr>
        <p:spPr>
          <a:xfrm>
            <a:off x="0" y="481013"/>
            <a:ext cx="9118600" cy="3771900"/>
          </a:xfrm>
        </p:spPr>
        <p:txBody>
          <a:bodyPr/>
          <a:lstStyle/>
          <a:p>
            <a:r>
              <a:rPr lang="en-US" altLang="en-US" sz="2400" b="1"/>
              <a:t>Forward secrecy</a:t>
            </a:r>
            <a:r>
              <a:rPr lang="en-US" altLang="en-US" sz="240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endParaRPr lang="en-GB" altLang="en-US" sz="2400"/>
          </a:p>
          <a:p>
            <a:r>
              <a:rPr lang="en-GB" altLang="en-US" sz="2400" b="1"/>
              <a:t>Eph</a:t>
            </a:r>
            <a:r>
              <a:rPr lang="en-US" altLang="en-US" sz="2400" b="1"/>
              <a:t>emeral</a:t>
            </a:r>
            <a:r>
              <a:rPr lang="en-US" altLang="en-US" sz="240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endParaRPr lang="en-GB" altLang="en-US"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a:extLst>
              <a:ext uri="{FF2B5EF4-FFF2-40B4-BE49-F238E27FC236}">
                <a16:creationId xmlns:a16="http://schemas.microsoft.com/office/drawing/2014/main" id="{88985741-C8CE-8F90-C3E1-DA23A6D045EB}"/>
              </a:ext>
            </a:extLst>
          </p:cNvPr>
          <p:cNvSpPr>
            <a:spLocks noGrp="1"/>
          </p:cNvSpPr>
          <p:nvPr>
            <p:ph type="title"/>
          </p:nvPr>
        </p:nvSpPr>
        <p:spPr/>
        <p:txBody>
          <a:bodyPr/>
          <a:lstStyle/>
          <a:p>
            <a:endParaRPr lang="en-US" altLang="en-US"/>
          </a:p>
        </p:txBody>
      </p:sp>
      <p:sp>
        <p:nvSpPr>
          <p:cNvPr id="112642" name="Content Placeholder 2">
            <a:extLst>
              <a:ext uri="{FF2B5EF4-FFF2-40B4-BE49-F238E27FC236}">
                <a16:creationId xmlns:a16="http://schemas.microsoft.com/office/drawing/2014/main" id="{B231CEBB-35F4-241A-3A33-2CF9A143D637}"/>
              </a:ext>
            </a:extLst>
          </p:cNvPr>
          <p:cNvSpPr>
            <a:spLocks noGrp="1"/>
          </p:cNvSpPr>
          <p:nvPr>
            <p:ph idx="1"/>
          </p:nvPr>
        </p:nvSpPr>
        <p:spPr/>
        <p:txBody>
          <a:bodyPr/>
          <a:lstStyle/>
          <a:p>
            <a:endParaRPr lang="en-US" altLang="en-US"/>
          </a:p>
        </p:txBody>
      </p:sp>
      <p:pic>
        <p:nvPicPr>
          <p:cNvPr id="112643" name="Picture 3">
            <a:extLst>
              <a:ext uri="{FF2B5EF4-FFF2-40B4-BE49-F238E27FC236}">
                <a16:creationId xmlns:a16="http://schemas.microsoft.com/office/drawing/2014/main" id="{47D6AD95-B825-E9F3-6E01-CBBF735719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7995D985-DB18-058B-BF52-9994652AA8CF}"/>
              </a:ext>
            </a:extLst>
          </p:cNvPr>
          <p:cNvSpPr>
            <a:spLocks noGrp="1"/>
          </p:cNvSpPr>
          <p:nvPr>
            <p:ph type="title"/>
          </p:nvPr>
        </p:nvSpPr>
        <p:spPr/>
        <p:txBody>
          <a:bodyPr/>
          <a:lstStyle/>
          <a:p>
            <a:endParaRPr lang="en-US" altLang="en-US"/>
          </a:p>
        </p:txBody>
      </p:sp>
      <p:sp>
        <p:nvSpPr>
          <p:cNvPr id="114690" name="Content Placeholder 2">
            <a:extLst>
              <a:ext uri="{FF2B5EF4-FFF2-40B4-BE49-F238E27FC236}">
                <a16:creationId xmlns:a16="http://schemas.microsoft.com/office/drawing/2014/main" id="{AE9A5FBF-B25A-96FF-1C79-7249D475DA96}"/>
              </a:ext>
            </a:extLst>
          </p:cNvPr>
          <p:cNvSpPr>
            <a:spLocks noGrp="1"/>
          </p:cNvSpPr>
          <p:nvPr>
            <p:ph idx="1"/>
          </p:nvPr>
        </p:nvSpPr>
        <p:spPr/>
        <p:txBody>
          <a:bodyPr/>
          <a:lstStyle/>
          <a:p>
            <a:endParaRPr lang="en-US" altLang="en-US"/>
          </a:p>
        </p:txBody>
      </p:sp>
      <p:pic>
        <p:nvPicPr>
          <p:cNvPr id="114691" name="Picture 3">
            <a:extLst>
              <a:ext uri="{FF2B5EF4-FFF2-40B4-BE49-F238E27FC236}">
                <a16:creationId xmlns:a16="http://schemas.microsoft.com/office/drawing/2014/main" id="{64CB9E03-74EA-D863-0DBE-81CE2DB57C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090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24BA0BF1-8265-B0FD-1ACE-7DE1097D6363}"/>
              </a:ext>
            </a:extLst>
          </p:cNvPr>
          <p:cNvSpPr>
            <a:spLocks noGrp="1"/>
          </p:cNvSpPr>
          <p:nvPr>
            <p:ph type="title"/>
          </p:nvPr>
        </p:nvSpPr>
        <p:spPr/>
        <p:txBody>
          <a:bodyPr/>
          <a:lstStyle/>
          <a:p>
            <a:endParaRPr lang="en-US" altLang="en-US"/>
          </a:p>
        </p:txBody>
      </p:sp>
      <p:sp>
        <p:nvSpPr>
          <p:cNvPr id="116738" name="Content Placeholder 2">
            <a:extLst>
              <a:ext uri="{FF2B5EF4-FFF2-40B4-BE49-F238E27FC236}">
                <a16:creationId xmlns:a16="http://schemas.microsoft.com/office/drawing/2014/main" id="{ACBF77CA-03B4-AA6A-3479-7CE7D7D968DC}"/>
              </a:ext>
            </a:extLst>
          </p:cNvPr>
          <p:cNvSpPr>
            <a:spLocks noGrp="1"/>
          </p:cNvSpPr>
          <p:nvPr>
            <p:ph idx="1"/>
          </p:nvPr>
        </p:nvSpPr>
        <p:spPr/>
        <p:txBody>
          <a:bodyPr/>
          <a:lstStyle/>
          <a:p>
            <a:endParaRPr lang="en-US" altLang="en-US"/>
          </a:p>
        </p:txBody>
      </p:sp>
      <p:pic>
        <p:nvPicPr>
          <p:cNvPr id="116739" name="Picture 3">
            <a:extLst>
              <a:ext uri="{FF2B5EF4-FFF2-40B4-BE49-F238E27FC236}">
                <a16:creationId xmlns:a16="http://schemas.microsoft.com/office/drawing/2014/main" id="{D7365EAC-28DF-B6D5-37C7-79AD44EAED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46BA84AB-178E-8716-A690-F7FDB5EE6CF6}"/>
              </a:ext>
            </a:extLst>
          </p:cNvPr>
          <p:cNvSpPr>
            <a:spLocks noGrp="1"/>
          </p:cNvSpPr>
          <p:nvPr>
            <p:ph type="title"/>
          </p:nvPr>
        </p:nvSpPr>
        <p:spPr/>
        <p:txBody>
          <a:bodyPr/>
          <a:lstStyle/>
          <a:p>
            <a:endParaRPr lang="en-US" altLang="en-US"/>
          </a:p>
        </p:txBody>
      </p:sp>
      <p:sp>
        <p:nvSpPr>
          <p:cNvPr id="32770" name="Content Placeholder 2">
            <a:extLst>
              <a:ext uri="{FF2B5EF4-FFF2-40B4-BE49-F238E27FC236}">
                <a16:creationId xmlns:a16="http://schemas.microsoft.com/office/drawing/2014/main" id="{20DA810C-7D67-45F7-A482-F3E37161230F}"/>
              </a:ext>
            </a:extLst>
          </p:cNvPr>
          <p:cNvSpPr>
            <a:spLocks noGrp="1"/>
          </p:cNvSpPr>
          <p:nvPr>
            <p:ph idx="1"/>
          </p:nvPr>
        </p:nvSpPr>
        <p:spPr/>
        <p:txBody>
          <a:bodyPr/>
          <a:lstStyle/>
          <a:p>
            <a:endParaRPr lang="en-US" altLang="en-US"/>
          </a:p>
        </p:txBody>
      </p:sp>
      <p:pic>
        <p:nvPicPr>
          <p:cNvPr id="32771" name="Picture 3">
            <a:extLst>
              <a:ext uri="{FF2B5EF4-FFF2-40B4-BE49-F238E27FC236}">
                <a16:creationId xmlns:a16="http://schemas.microsoft.com/office/drawing/2014/main" id="{C21D58F9-C6C9-0500-4FF5-444FBA2360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7D637BC1-5185-CDC2-7631-F392C03FFAE8}"/>
              </a:ext>
            </a:extLst>
          </p:cNvPr>
          <p:cNvSpPr>
            <a:spLocks noGrp="1"/>
          </p:cNvSpPr>
          <p:nvPr>
            <p:ph type="title"/>
          </p:nvPr>
        </p:nvSpPr>
        <p:spPr/>
        <p:txBody>
          <a:bodyPr/>
          <a:lstStyle/>
          <a:p>
            <a:pPr eaLnBrk="1" hangingPunct="1"/>
            <a:endParaRPr lang="en-GB" altLang="en-US"/>
          </a:p>
        </p:txBody>
      </p:sp>
      <p:sp>
        <p:nvSpPr>
          <p:cNvPr id="118786" name="Content Placeholder 2">
            <a:extLst>
              <a:ext uri="{FF2B5EF4-FFF2-40B4-BE49-F238E27FC236}">
                <a16:creationId xmlns:a16="http://schemas.microsoft.com/office/drawing/2014/main" id="{5E9EC6EA-FAB3-8640-0B50-E50A3E7FD235}"/>
              </a:ext>
            </a:extLst>
          </p:cNvPr>
          <p:cNvSpPr>
            <a:spLocks noGrp="1"/>
          </p:cNvSpPr>
          <p:nvPr>
            <p:ph idx="1"/>
          </p:nvPr>
        </p:nvSpPr>
        <p:spPr/>
        <p:txBody>
          <a:bodyPr/>
          <a:lstStyle/>
          <a:p>
            <a:pPr eaLnBrk="1" hangingPunct="1"/>
            <a:endParaRPr lang="en-GB" altLang="en-US"/>
          </a:p>
        </p:txBody>
      </p:sp>
      <p:pic>
        <p:nvPicPr>
          <p:cNvPr id="118787" name="Picture 5">
            <a:extLst>
              <a:ext uri="{FF2B5EF4-FFF2-40B4-BE49-F238E27FC236}">
                <a16:creationId xmlns:a16="http://schemas.microsoft.com/office/drawing/2014/main" id="{EF3A9599-69DB-49F8-F9F1-B4D9BD103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88013A15-F87B-D11A-0E2F-DE6B6DD7FB0D}"/>
              </a:ext>
            </a:extLst>
          </p:cNvPr>
          <p:cNvSpPr>
            <a:spLocks noGrp="1"/>
          </p:cNvSpPr>
          <p:nvPr>
            <p:ph type="title"/>
          </p:nvPr>
        </p:nvSpPr>
        <p:spPr/>
        <p:txBody>
          <a:bodyPr/>
          <a:lstStyle/>
          <a:p>
            <a:endParaRPr lang="en-US" altLang="en-US"/>
          </a:p>
        </p:txBody>
      </p:sp>
      <p:sp>
        <p:nvSpPr>
          <p:cNvPr id="120834" name="Content Placeholder 2">
            <a:extLst>
              <a:ext uri="{FF2B5EF4-FFF2-40B4-BE49-F238E27FC236}">
                <a16:creationId xmlns:a16="http://schemas.microsoft.com/office/drawing/2014/main" id="{E1137443-344A-B589-01D8-238C55644454}"/>
              </a:ext>
            </a:extLst>
          </p:cNvPr>
          <p:cNvSpPr>
            <a:spLocks noGrp="1"/>
          </p:cNvSpPr>
          <p:nvPr>
            <p:ph idx="1"/>
          </p:nvPr>
        </p:nvSpPr>
        <p:spPr/>
        <p:txBody>
          <a:bodyPr/>
          <a:lstStyle/>
          <a:p>
            <a:endParaRPr lang="en-US" altLang="en-US"/>
          </a:p>
        </p:txBody>
      </p:sp>
      <p:pic>
        <p:nvPicPr>
          <p:cNvPr id="120835" name="Picture 2">
            <a:extLst>
              <a:ext uri="{FF2B5EF4-FFF2-40B4-BE49-F238E27FC236}">
                <a16:creationId xmlns:a16="http://schemas.microsoft.com/office/drawing/2014/main" id="{F72DD638-4AEC-2643-986A-8738D3B0D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4838"/>
            <a:ext cx="91440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AutoShape 2">
            <a:extLst>
              <a:ext uri="{FF2B5EF4-FFF2-40B4-BE49-F238E27FC236}">
                <a16:creationId xmlns:a16="http://schemas.microsoft.com/office/drawing/2014/main" id="{1A9C9FD7-48ED-EE88-5B0E-F5BB6F917A12}"/>
              </a:ext>
            </a:extLst>
          </p:cNvPr>
          <p:cNvSpPr>
            <a:spLocks noChangeAspect="1" noChangeArrowheads="1"/>
          </p:cNvSpPr>
          <p:nvPr/>
        </p:nvSpPr>
        <p:spPr bwMode="auto">
          <a:xfrm>
            <a:off x="0" y="430213"/>
            <a:ext cx="91440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sp>
        <p:nvSpPr>
          <p:cNvPr id="121858" name="AutoShape 6">
            <a:extLst>
              <a:ext uri="{FF2B5EF4-FFF2-40B4-BE49-F238E27FC236}">
                <a16:creationId xmlns:a16="http://schemas.microsoft.com/office/drawing/2014/main" id="{E4D2C7DE-4CA5-0024-C715-06D1D32896C2}"/>
              </a:ext>
            </a:extLst>
          </p:cNvPr>
          <p:cNvSpPr>
            <a:spLocks noChangeAspect="1" noChangeArrowheads="1"/>
          </p:cNvSpPr>
          <p:nvPr/>
        </p:nvSpPr>
        <p:spPr bwMode="auto">
          <a:xfrm>
            <a:off x="152400" y="582613"/>
            <a:ext cx="91440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pic>
        <p:nvPicPr>
          <p:cNvPr id="121859" name="Picture 9" descr="Diagram&#10;&#10;Description automatically generated">
            <a:extLst>
              <a:ext uri="{FF2B5EF4-FFF2-40B4-BE49-F238E27FC236}">
                <a16:creationId xmlns:a16="http://schemas.microsoft.com/office/drawing/2014/main" id="{3A832C11-AA07-58A4-5253-FF508F8F5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792163"/>
            <a:ext cx="7772400"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B067B15E-9638-B2C3-96E9-A1CB58082F19}"/>
              </a:ext>
            </a:extLst>
          </p:cNvPr>
          <p:cNvSpPr>
            <a:spLocks noGrp="1"/>
          </p:cNvSpPr>
          <p:nvPr>
            <p:ph type="title"/>
          </p:nvPr>
        </p:nvSpPr>
        <p:spPr>
          <a:xfrm>
            <a:off x="-2557463" y="-228600"/>
            <a:ext cx="8229601" cy="952500"/>
          </a:xfrm>
        </p:spPr>
        <p:txBody>
          <a:bodyPr/>
          <a:lstStyle/>
          <a:p>
            <a:r>
              <a:rPr lang="en-US" altLang="en-US" sz="2000" b="1">
                <a:solidFill>
                  <a:srgbClr val="C00000"/>
                </a:solidFill>
              </a:rPr>
              <a:t>Diffie-Hellman Generator</a:t>
            </a:r>
          </a:p>
        </p:txBody>
      </p:sp>
      <p:sp>
        <p:nvSpPr>
          <p:cNvPr id="122882" name="Content Placeholder 2">
            <a:extLst>
              <a:ext uri="{FF2B5EF4-FFF2-40B4-BE49-F238E27FC236}">
                <a16:creationId xmlns:a16="http://schemas.microsoft.com/office/drawing/2014/main" id="{3C5065D9-DBD1-4F20-810C-8CF0E9E2D8DD}"/>
              </a:ext>
            </a:extLst>
          </p:cNvPr>
          <p:cNvSpPr>
            <a:spLocks noGrp="1"/>
          </p:cNvSpPr>
          <p:nvPr>
            <p:ph idx="1"/>
          </p:nvPr>
        </p:nvSpPr>
        <p:spPr>
          <a:xfrm>
            <a:off x="271463" y="741363"/>
            <a:ext cx="5400675" cy="2233612"/>
          </a:xfrm>
        </p:spPr>
        <p:txBody>
          <a:bodyPr/>
          <a:lstStyle/>
          <a:p>
            <a:pPr marL="0" indent="0" eaLnBrk="1" hangingPunct="1">
              <a:spcBef>
                <a:spcPct val="0"/>
              </a:spcBef>
              <a:buFontTx/>
              <a:buNone/>
            </a:pPr>
            <a:r>
              <a:rPr lang="en-US" altLang="en-US" sz="3600"/>
              <a:t>Y = g</a:t>
            </a:r>
            <a:r>
              <a:rPr lang="en-US" altLang="en-US" sz="3600" baseline="30000"/>
              <a:t>x</a:t>
            </a:r>
            <a:r>
              <a:rPr lang="en-US" altLang="en-US" sz="3600"/>
              <a:t> mod p</a:t>
            </a:r>
          </a:p>
        </p:txBody>
      </p:sp>
      <p:sp>
        <p:nvSpPr>
          <p:cNvPr id="122883" name="Rectangle 2">
            <a:extLst>
              <a:ext uri="{FF2B5EF4-FFF2-40B4-BE49-F238E27FC236}">
                <a16:creationId xmlns:a16="http://schemas.microsoft.com/office/drawing/2014/main" id="{14947380-5994-0020-9CC3-39176434E4C8}"/>
              </a:ext>
            </a:extLst>
          </p:cNvPr>
          <p:cNvSpPr>
            <a:spLocks noChangeArrowheads="1"/>
          </p:cNvSpPr>
          <p:nvPr/>
        </p:nvSpPr>
        <p:spPr bwMode="auto">
          <a:xfrm>
            <a:off x="411163" y="2719388"/>
            <a:ext cx="11841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pic>
        <p:nvPicPr>
          <p:cNvPr id="122884" name="Picture 1">
            <a:extLst>
              <a:ext uri="{FF2B5EF4-FFF2-40B4-BE49-F238E27FC236}">
                <a16:creationId xmlns:a16="http://schemas.microsoft.com/office/drawing/2014/main" id="{7A7478AC-BD13-9659-F053-49641B8B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 y="1538288"/>
            <a:ext cx="8826500"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hlinkClick r:id="rId4"/>
            <a:extLst>
              <a:ext uri="{FF2B5EF4-FFF2-40B4-BE49-F238E27FC236}">
                <a16:creationId xmlns:a16="http://schemas.microsoft.com/office/drawing/2014/main" id="{3978F078-60A4-53BB-DC06-62564DA3F6C4}"/>
              </a:ext>
            </a:extLst>
          </p:cNvPr>
          <p:cNvSpPr/>
          <p:nvPr/>
        </p:nvSpPr>
        <p:spPr>
          <a:xfrm>
            <a:off x="539750" y="4873625"/>
            <a:ext cx="1295400" cy="576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Picking G</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a:extLst>
              <a:ext uri="{FF2B5EF4-FFF2-40B4-BE49-F238E27FC236}">
                <a16:creationId xmlns:a16="http://schemas.microsoft.com/office/drawing/2014/main" id="{028C2FFF-55A3-1BB2-3764-F01641A7EFFA}"/>
              </a:ext>
            </a:extLst>
          </p:cNvPr>
          <p:cNvSpPr>
            <a:spLocks noGrp="1"/>
          </p:cNvSpPr>
          <p:nvPr>
            <p:ph type="title"/>
          </p:nvPr>
        </p:nvSpPr>
        <p:spPr>
          <a:xfrm>
            <a:off x="-2557463" y="-228600"/>
            <a:ext cx="8229601" cy="952500"/>
          </a:xfrm>
        </p:spPr>
        <p:txBody>
          <a:bodyPr/>
          <a:lstStyle/>
          <a:p>
            <a:r>
              <a:rPr lang="en-US" altLang="en-US" sz="2000" b="1">
                <a:solidFill>
                  <a:srgbClr val="C00000"/>
                </a:solidFill>
              </a:rPr>
              <a:t>Diffie-Hellman Generation</a:t>
            </a:r>
          </a:p>
        </p:txBody>
      </p:sp>
      <p:sp>
        <p:nvSpPr>
          <p:cNvPr id="124930" name="Content Placeholder 2">
            <a:extLst>
              <a:ext uri="{FF2B5EF4-FFF2-40B4-BE49-F238E27FC236}">
                <a16:creationId xmlns:a16="http://schemas.microsoft.com/office/drawing/2014/main" id="{A61D84C9-C31B-6579-ACF8-07ACDC69550A}"/>
              </a:ext>
            </a:extLst>
          </p:cNvPr>
          <p:cNvSpPr>
            <a:spLocks noGrp="1"/>
          </p:cNvSpPr>
          <p:nvPr>
            <p:ph idx="1"/>
          </p:nvPr>
        </p:nvSpPr>
        <p:spPr>
          <a:xfrm>
            <a:off x="6958013" y="696913"/>
            <a:ext cx="2160587" cy="3771900"/>
          </a:xfrm>
        </p:spPr>
        <p:txBody>
          <a:bodyPr/>
          <a:lstStyle/>
          <a:p>
            <a:pPr eaLnBrk="1" hangingPunct="1">
              <a:spcBef>
                <a:spcPct val="0"/>
              </a:spcBef>
            </a:pPr>
            <a:r>
              <a:rPr lang="en-US" altLang="en-US" sz="2600" b="1"/>
              <a:t>DH Group 5</a:t>
            </a:r>
            <a:r>
              <a:rPr lang="en-US" altLang="en-US" sz="2600"/>
              <a:t>: 1,536 bit prime.</a:t>
            </a:r>
          </a:p>
          <a:p>
            <a:pPr eaLnBrk="1" hangingPunct="1">
              <a:spcBef>
                <a:spcPct val="0"/>
              </a:spcBef>
            </a:pPr>
            <a:r>
              <a:rPr lang="en-US" altLang="en-US" sz="2600" b="1"/>
              <a:t>DH Group 2</a:t>
            </a:r>
            <a:r>
              <a:rPr lang="en-US" altLang="en-US" sz="2600"/>
              <a:t>: 1,024 bit prime.</a:t>
            </a:r>
          </a:p>
          <a:p>
            <a:pPr eaLnBrk="1" hangingPunct="1">
              <a:spcBef>
                <a:spcPct val="0"/>
              </a:spcBef>
            </a:pPr>
            <a:r>
              <a:rPr lang="en-US" altLang="en-US" sz="2600" b="1"/>
              <a:t>DH Group 1</a:t>
            </a:r>
            <a:r>
              <a:rPr lang="en-US" altLang="en-US" sz="2600"/>
              <a:t>: 768-bit prime.</a:t>
            </a:r>
          </a:p>
        </p:txBody>
      </p:sp>
      <p:sp>
        <p:nvSpPr>
          <p:cNvPr id="4" name="Rectangle 3">
            <a:extLst>
              <a:ext uri="{FF2B5EF4-FFF2-40B4-BE49-F238E27FC236}">
                <a16:creationId xmlns:a16="http://schemas.microsoft.com/office/drawing/2014/main" id="{23FE4F13-AD66-D045-5361-41332249D0A3}"/>
              </a:ext>
            </a:extLst>
          </p:cNvPr>
          <p:cNvSpPr/>
          <p:nvPr/>
        </p:nvSpPr>
        <p:spPr>
          <a:xfrm>
            <a:off x="0" y="481013"/>
            <a:ext cx="6958013" cy="5329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dirty="0"/>
              <a:t>C:\&gt; </a:t>
            </a:r>
            <a:r>
              <a:rPr lang="en-GB" dirty="0" err="1"/>
              <a:t>openssl</a:t>
            </a:r>
            <a:r>
              <a:rPr lang="en-GB" dirty="0"/>
              <a:t> </a:t>
            </a:r>
            <a:r>
              <a:rPr lang="en-GB" dirty="0" err="1"/>
              <a:t>dhparam</a:t>
            </a:r>
            <a:r>
              <a:rPr lang="en-GB" dirty="0"/>
              <a:t> -out </a:t>
            </a:r>
            <a:r>
              <a:rPr lang="en-GB" dirty="0" err="1"/>
              <a:t>dhparams.pem</a:t>
            </a:r>
            <a:r>
              <a:rPr lang="en-GB" dirty="0"/>
              <a:t> 768 –text</a:t>
            </a:r>
          </a:p>
          <a:p>
            <a:pPr>
              <a:defRPr/>
            </a:pPr>
            <a:r>
              <a:rPr lang="en-GB" dirty="0"/>
              <a:t>C:\&gt; type </a:t>
            </a:r>
            <a:r>
              <a:rPr lang="en-GB" dirty="0" err="1"/>
              <a:t>dhparams.pem</a:t>
            </a:r>
            <a:endParaRPr lang="en-GB" dirty="0"/>
          </a:p>
          <a:p>
            <a:pPr>
              <a:defRPr/>
            </a:pPr>
            <a:r>
              <a:rPr lang="en-GB" dirty="0" err="1"/>
              <a:t>Diffie</a:t>
            </a:r>
            <a:r>
              <a:rPr lang="en-GB" dirty="0"/>
              <a:t>-Hellman-Parameters: (768 bit)</a:t>
            </a:r>
          </a:p>
          <a:p>
            <a:pPr>
              <a:defRPr/>
            </a:pPr>
            <a:r>
              <a:rPr lang="en-GB" dirty="0"/>
              <a:t>    prime:</a:t>
            </a:r>
          </a:p>
          <a:p>
            <a:pPr>
              <a:defRPr/>
            </a:pPr>
            <a:r>
              <a:rPr lang="en-GB" dirty="0"/>
              <a:t>        00:d0:37:c2:95:64:02:ea:12:2b:51:50:a2:84:6c:</a:t>
            </a:r>
          </a:p>
          <a:p>
            <a:pPr>
              <a:defRPr/>
            </a:pPr>
            <a:r>
              <a:rPr lang="en-GB" dirty="0"/>
              <a:t>        71:6a:3e:2c:a9:80:e2:65:b2:a5:ee:77:26:22:31:</a:t>
            </a:r>
          </a:p>
          <a:p>
            <a:pPr>
              <a:defRPr/>
            </a:pPr>
            <a:r>
              <a:rPr lang="en-GB" dirty="0"/>
              <a:t>        66:9e:fc:c8:09:94:e8:9d:f4:cd:bf:d2:37:b2:fb:</a:t>
            </a:r>
          </a:p>
          <a:p>
            <a:pPr>
              <a:defRPr/>
            </a:pPr>
            <a:r>
              <a:rPr lang="en-GB" dirty="0"/>
              <a:t>        b8:38:2c:87:28:38:dc:95:24:73:06:d3:d9:1f:af:</a:t>
            </a:r>
          </a:p>
          <a:p>
            <a:pPr>
              <a:defRPr/>
            </a:pPr>
            <a:r>
              <a:rPr lang="en-GB" dirty="0"/>
              <a:t>        78:01:10:6a:7e:56:4e:7b:ee:b4:8d:6b:4d:b5:9b:</a:t>
            </a:r>
          </a:p>
          <a:p>
            <a:pPr>
              <a:defRPr/>
            </a:pPr>
            <a:r>
              <a:rPr lang="en-GB" dirty="0"/>
              <a:t>        93:c6:f1:74:60:01:0d:96:7e:85:ca:b8:1f:f7:bc:</a:t>
            </a:r>
          </a:p>
          <a:p>
            <a:pPr>
              <a:defRPr/>
            </a:pPr>
            <a:r>
              <a:rPr lang="en-GB" dirty="0"/>
              <a:t>        43:b7:40:4d:4e:87:e3</a:t>
            </a:r>
          </a:p>
          <a:p>
            <a:pPr>
              <a:defRPr/>
            </a:pPr>
            <a:r>
              <a:rPr lang="en-GB" dirty="0"/>
              <a:t>    generator: 2 (0x2)</a:t>
            </a:r>
          </a:p>
          <a:p>
            <a:pPr>
              <a:defRPr/>
            </a:pPr>
            <a:r>
              <a:rPr lang="en-GB" dirty="0"/>
              <a:t>-----BEGIN DH PARAMETERS-----</a:t>
            </a:r>
          </a:p>
          <a:p>
            <a:pPr>
              <a:defRPr/>
            </a:pPr>
            <a:r>
              <a:rPr lang="en-GB" dirty="0"/>
              <a:t>MGYCYQDQN8KVZALqEitRUKKEbHFqPiypgOJlsqXudyYiMWae/MgJlOid9M2/0jey</a:t>
            </a:r>
          </a:p>
          <a:p>
            <a:pPr>
              <a:defRPr/>
            </a:pPr>
            <a:r>
              <a:rPr lang="en-GB" dirty="0"/>
              <a:t>+7g4LIcoONyVJHMG09kfr3gBEGp+Vk577rSNa021m5PG8XRgAQ2WfoXKuB/3vEO3</a:t>
            </a:r>
          </a:p>
          <a:p>
            <a:pPr>
              <a:defRPr/>
            </a:pPr>
            <a:r>
              <a:rPr lang="en-GB" dirty="0"/>
              <a:t>QE1Oh+MCAQI=</a:t>
            </a:r>
          </a:p>
          <a:p>
            <a:pPr>
              <a:defRPr/>
            </a:pPr>
            <a:r>
              <a:rPr lang="en-GB" dirty="0"/>
              <a:t>-----END DH PARAMETERS-----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032EC9A8-4A9D-7CFF-E23A-121532E21926}"/>
              </a:ext>
            </a:extLst>
          </p:cNvPr>
          <p:cNvSpPr>
            <a:spLocks noGrp="1"/>
          </p:cNvSpPr>
          <p:nvPr>
            <p:ph type="title"/>
          </p:nvPr>
        </p:nvSpPr>
        <p:spPr>
          <a:xfrm>
            <a:off x="468313" y="2425700"/>
            <a:ext cx="5327650" cy="952500"/>
          </a:xfrm>
        </p:spPr>
        <p:txBody>
          <a:bodyPr/>
          <a:lstStyle/>
          <a:p>
            <a:pPr algn="l"/>
            <a:r>
              <a:rPr lang="en-US" altLang="en-US" b="1">
                <a:solidFill>
                  <a:srgbClr val="C00000"/>
                </a:solidFill>
              </a:rPr>
              <a:t>Key Exchange</a:t>
            </a:r>
            <a:br>
              <a:rPr lang="en-US" altLang="en-US" b="1">
                <a:solidFill>
                  <a:srgbClr val="C00000"/>
                </a:solidFill>
              </a:rPr>
            </a:br>
            <a:br>
              <a:rPr lang="en-US" altLang="en-US" b="1">
                <a:solidFill>
                  <a:srgbClr val="C00000"/>
                </a:solidFill>
              </a:rPr>
            </a:br>
            <a:r>
              <a:rPr lang="en-US" altLang="en-US" sz="2000">
                <a:solidFill>
                  <a:srgbClr val="C00000"/>
                </a:solidFill>
              </a:rPr>
              <a:t>Diffie-Hellman</a:t>
            </a:r>
            <a:br>
              <a:rPr lang="en-US" altLang="en-US" sz="2000">
                <a:solidFill>
                  <a:srgbClr val="C00000"/>
                </a:solidFill>
              </a:rPr>
            </a:br>
            <a:r>
              <a:rPr lang="en-US" altLang="en-US" sz="2000" b="1">
                <a:solidFill>
                  <a:srgbClr val="C00000"/>
                </a:solidFill>
              </a:rPr>
              <a:t>Diffie-Hellman Weaknesses</a:t>
            </a:r>
            <a:br>
              <a:rPr lang="en-US" altLang="en-US" sz="2000">
                <a:solidFill>
                  <a:srgbClr val="C00000"/>
                </a:solidFill>
              </a:rPr>
            </a:br>
            <a:r>
              <a:rPr lang="en-US" altLang="en-US" sz="2000">
                <a:solidFill>
                  <a:srgbClr val="C00000"/>
                </a:solidFill>
              </a:rPr>
              <a:t>Passing Key Using Public Key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http://asecuritysite.com/crypto05</a:t>
            </a:r>
            <a:br>
              <a:rPr lang="en-US" altLang="en-US" sz="2000">
                <a:solidFill>
                  <a:srgbClr val="C00000"/>
                </a:solidFill>
              </a:rPr>
            </a:br>
            <a:r>
              <a:rPr lang="en-US" altLang="en-US" sz="2000">
                <a:solidFill>
                  <a:srgbClr val="C00000"/>
                </a:solidFill>
              </a:rPr>
              <a:t>http://asecuritysite.com/encryption</a:t>
            </a:r>
            <a:br>
              <a:rPr lang="en-US" altLang="en-US" sz="2000">
                <a:solidFill>
                  <a:srgbClr val="C00000"/>
                </a:solidFill>
              </a:rPr>
            </a:br>
            <a:endParaRPr lang="en-US" altLang="en-US" sz="2000">
              <a:solidFill>
                <a:srgbClr val="C00000"/>
              </a:solidFill>
            </a:endParaRPr>
          </a:p>
        </p:txBody>
      </p:sp>
      <p:pic>
        <p:nvPicPr>
          <p:cNvPr id="126978" name="Content Placeholder 3" descr="Text, letter&#10;&#10;Description automatically generated">
            <a:extLst>
              <a:ext uri="{FF2B5EF4-FFF2-40B4-BE49-F238E27FC236}">
                <a16:creationId xmlns:a16="http://schemas.microsoft.com/office/drawing/2014/main" id="{370E48C0-9679-9B2A-1A50-ADBF5827E3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87900" y="625475"/>
            <a:ext cx="3821113" cy="3771900"/>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F51C3229-A039-EFF7-7760-6C9B45FD3B82}"/>
              </a:ext>
            </a:extLst>
          </p:cNvPr>
          <p:cNvSpPr>
            <a:spLocks noGrp="1"/>
          </p:cNvSpPr>
          <p:nvPr>
            <p:ph type="title"/>
          </p:nvPr>
        </p:nvSpPr>
        <p:spPr>
          <a:xfrm>
            <a:off x="0" y="-225425"/>
            <a:ext cx="8229600" cy="952500"/>
          </a:xfrm>
        </p:spPr>
        <p:txBody>
          <a:bodyPr/>
          <a:lstStyle/>
          <a:p>
            <a:pPr algn="l"/>
            <a:r>
              <a:rPr lang="en-US" altLang="en-US" sz="2000" b="1">
                <a:solidFill>
                  <a:srgbClr val="C00000"/>
                </a:solidFill>
              </a:rPr>
              <a:t>Diffie-Hellman Weaknesses</a:t>
            </a:r>
          </a:p>
        </p:txBody>
      </p:sp>
      <p:sp>
        <p:nvSpPr>
          <p:cNvPr id="129026" name="Content Placeholder 2">
            <a:extLst>
              <a:ext uri="{FF2B5EF4-FFF2-40B4-BE49-F238E27FC236}">
                <a16:creationId xmlns:a16="http://schemas.microsoft.com/office/drawing/2014/main" id="{1D303A12-0C0D-AB52-EFF9-906B58A1F4CA}"/>
              </a:ext>
            </a:extLst>
          </p:cNvPr>
          <p:cNvSpPr>
            <a:spLocks noGrp="1"/>
          </p:cNvSpPr>
          <p:nvPr>
            <p:ph idx="1"/>
          </p:nvPr>
        </p:nvSpPr>
        <p:spPr>
          <a:xfrm>
            <a:off x="0" y="481013"/>
            <a:ext cx="9118600" cy="3771900"/>
          </a:xfrm>
        </p:spPr>
        <p:txBody>
          <a:bodyPr/>
          <a:lstStyle/>
          <a:p>
            <a:r>
              <a:rPr lang="en-US" altLang="en-US" sz="2400"/>
              <a:t>In 2015, a paper entitled </a:t>
            </a:r>
            <a:r>
              <a:rPr lang="en-US" altLang="en-US" sz="2400" i="1"/>
              <a:t>Imperfect Forward Secrecy: How Diffie-Hellman Fails in Practice</a:t>
            </a:r>
            <a:r>
              <a:rPr lang="en-US" altLang="en-US" sz="2400"/>
              <a:t> – showed that it was fairly easy to precompute on values for two popular Diffie-Hellman parameters (and which use the DHE_EXPORT cipher set). </a:t>
            </a:r>
          </a:p>
          <a:p>
            <a:r>
              <a:rPr lang="en-US" altLang="en-US" sz="2400"/>
              <a:t>The research team found that one was used as a default in the around 7% of the Top 1 million web sites and was hard coded into the Apache httpd service. Overall, at the time, it was found that over 3% of Web sites were still using the default. </a:t>
            </a:r>
          </a:p>
          <a:p>
            <a:r>
              <a:rPr lang="en-US" altLang="en-US" sz="1400"/>
              <a:t>Diffie-Hellman-Parameters: (512 bit)</a:t>
            </a:r>
            <a:endParaRPr lang="en-GB" altLang="en-US" sz="1400"/>
          </a:p>
          <a:p>
            <a:r>
              <a:rPr lang="en-US" altLang="en-US" sz="1400"/>
              <a:t>prime:</a:t>
            </a:r>
            <a:endParaRPr lang="en-GB" altLang="en-US" sz="1400"/>
          </a:p>
          <a:p>
            <a:r>
              <a:rPr lang="en-US" altLang="en-US" sz="1400"/>
              <a:t>  00:9f:db:8b:8a:00:45:44:f0:04:5f:17:37:d0:ba:</a:t>
            </a:r>
            <a:endParaRPr lang="en-GB" altLang="en-US" sz="1400"/>
          </a:p>
          <a:p>
            <a:r>
              <a:rPr lang="en-US" altLang="en-US" sz="1400"/>
              <a:t>  2e:0b:27:4c:df:1a:9f:58:82:18:fb:43:53:16:a1:</a:t>
            </a:r>
            <a:endParaRPr lang="en-GB" altLang="en-US" sz="1400"/>
          </a:p>
          <a:p>
            <a:r>
              <a:rPr lang="en-US" altLang="en-US" sz="1400"/>
              <a:t>  6e:37:41:71:fd:19:d8:d8:f3:7c:39:bf:86:3f:d6:</a:t>
            </a:r>
            <a:endParaRPr lang="en-GB" altLang="en-US" sz="1400"/>
          </a:p>
          <a:p>
            <a:r>
              <a:rPr lang="en-US" altLang="en-US" sz="1400"/>
              <a:t>  0e:3e:30:06:80:a3:03:0c:6e:4c:37:57:d0:8f:70:</a:t>
            </a:r>
            <a:endParaRPr lang="en-GB" altLang="en-US" sz="1400"/>
          </a:p>
          <a:p>
            <a:r>
              <a:rPr lang="en-US" altLang="en-US" sz="1400"/>
              <a:t>  e6:aa:87:10:33</a:t>
            </a:r>
            <a:endParaRPr lang="en-GB" altLang="en-US" sz="1400"/>
          </a:p>
          <a:p>
            <a:r>
              <a:rPr lang="en-US" altLang="en-US" sz="1400"/>
              <a:t>generator: 2 (0x2)</a:t>
            </a:r>
            <a:endParaRPr lang="en-GB" altLang="en-US" sz="1400"/>
          </a:p>
          <a:p>
            <a:endParaRPr lang="en-US" altLang="en-US" sz="2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1B1C90F3-1E92-B538-68A0-A815540F8F12}"/>
              </a:ext>
            </a:extLst>
          </p:cNvPr>
          <p:cNvSpPr>
            <a:spLocks noGrp="1"/>
          </p:cNvSpPr>
          <p:nvPr>
            <p:ph type="title"/>
          </p:nvPr>
        </p:nvSpPr>
        <p:spPr/>
        <p:txBody>
          <a:bodyPr/>
          <a:lstStyle/>
          <a:p>
            <a:pPr eaLnBrk="1" hangingPunct="1"/>
            <a:endParaRPr lang="en-GB" altLang="en-US"/>
          </a:p>
        </p:txBody>
      </p:sp>
      <p:sp>
        <p:nvSpPr>
          <p:cNvPr id="131074" name="Content Placeholder 2">
            <a:extLst>
              <a:ext uri="{FF2B5EF4-FFF2-40B4-BE49-F238E27FC236}">
                <a16:creationId xmlns:a16="http://schemas.microsoft.com/office/drawing/2014/main" id="{FD414EF7-B335-252E-920D-22C0A598EC2B}"/>
              </a:ext>
            </a:extLst>
          </p:cNvPr>
          <p:cNvSpPr>
            <a:spLocks noGrp="1"/>
          </p:cNvSpPr>
          <p:nvPr>
            <p:ph idx="1"/>
          </p:nvPr>
        </p:nvSpPr>
        <p:spPr/>
        <p:txBody>
          <a:bodyPr/>
          <a:lstStyle/>
          <a:p>
            <a:pPr eaLnBrk="1" hangingPunct="1"/>
            <a:endParaRPr lang="en-GB" altLang="en-US"/>
          </a:p>
        </p:txBody>
      </p:sp>
      <p:pic>
        <p:nvPicPr>
          <p:cNvPr id="131075" name="Picture 5">
            <a:extLst>
              <a:ext uri="{FF2B5EF4-FFF2-40B4-BE49-F238E27FC236}">
                <a16:creationId xmlns:a16="http://schemas.microsoft.com/office/drawing/2014/main" id="{C66C41D4-2FA0-8E74-6AE0-EF08A9018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Title 1">
            <a:extLst>
              <a:ext uri="{FF2B5EF4-FFF2-40B4-BE49-F238E27FC236}">
                <a16:creationId xmlns:a16="http://schemas.microsoft.com/office/drawing/2014/main" id="{6FA9CF96-53CB-0CAB-9070-BBB4C00CD94E}"/>
              </a:ext>
            </a:extLst>
          </p:cNvPr>
          <p:cNvSpPr txBox="1">
            <a:spLocks/>
          </p:cNvSpPr>
          <p:nvPr/>
        </p:nvSpPr>
        <p:spPr bwMode="auto">
          <a:xfrm>
            <a:off x="-31750" y="-204788"/>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solidFill>
                  <a:srgbClr val="C00000"/>
                </a:solidFill>
              </a:rPr>
              <a:t>Eve-in-the-middle</a:t>
            </a:r>
          </a:p>
        </p:txBody>
      </p:sp>
    </p:spTree>
    <p:custDataLst>
      <p:tags r:id="rId1"/>
    </p:custData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ABB41390-18AE-1FCB-2729-3EFC88F94D75}"/>
              </a:ext>
            </a:extLst>
          </p:cNvPr>
          <p:cNvSpPr>
            <a:spLocks noGrp="1"/>
          </p:cNvSpPr>
          <p:nvPr>
            <p:ph type="title"/>
          </p:nvPr>
        </p:nvSpPr>
        <p:spPr>
          <a:xfrm>
            <a:off x="468313" y="2425700"/>
            <a:ext cx="5327650" cy="952500"/>
          </a:xfrm>
        </p:spPr>
        <p:txBody>
          <a:bodyPr/>
          <a:lstStyle/>
          <a:p>
            <a:pPr algn="l"/>
            <a:r>
              <a:rPr lang="en-US" altLang="en-US" b="1">
                <a:solidFill>
                  <a:srgbClr val="C00000"/>
                </a:solidFill>
              </a:rPr>
              <a:t>Key Exchange</a:t>
            </a:r>
            <a:br>
              <a:rPr lang="en-US" altLang="en-US" b="1">
                <a:solidFill>
                  <a:srgbClr val="C00000"/>
                </a:solidFill>
              </a:rPr>
            </a:br>
            <a:br>
              <a:rPr lang="en-US" altLang="en-US" b="1">
                <a:solidFill>
                  <a:srgbClr val="C00000"/>
                </a:solidFill>
              </a:rPr>
            </a:br>
            <a:r>
              <a:rPr lang="en-US" altLang="en-US" sz="2000">
                <a:solidFill>
                  <a:srgbClr val="C00000"/>
                </a:solidFill>
              </a:rPr>
              <a:t>Diffie-Hellman</a:t>
            </a:r>
            <a:br>
              <a:rPr lang="en-US" altLang="en-US" sz="2000">
                <a:solidFill>
                  <a:srgbClr val="C00000"/>
                </a:solidFill>
              </a:rPr>
            </a:br>
            <a:r>
              <a:rPr lang="en-US" altLang="en-US" sz="2000">
                <a:solidFill>
                  <a:srgbClr val="C00000"/>
                </a:solidFill>
              </a:rPr>
              <a:t>Diffie-Hellman Weaknesses</a:t>
            </a:r>
            <a:br>
              <a:rPr lang="en-US" altLang="en-US" sz="2000">
                <a:solidFill>
                  <a:srgbClr val="C00000"/>
                </a:solidFill>
              </a:rPr>
            </a:br>
            <a:r>
              <a:rPr lang="en-US" altLang="en-US" sz="2000" b="1">
                <a:solidFill>
                  <a:srgbClr val="C00000"/>
                </a:solidFill>
              </a:rPr>
              <a:t>Passing Key Using Public Key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http://asecuritysite.com/crypto05</a:t>
            </a:r>
            <a:br>
              <a:rPr lang="en-US" altLang="en-US" sz="2000">
                <a:solidFill>
                  <a:srgbClr val="C00000"/>
                </a:solidFill>
              </a:rPr>
            </a:br>
            <a:r>
              <a:rPr lang="en-US" altLang="en-US" sz="2000">
                <a:solidFill>
                  <a:srgbClr val="C00000"/>
                </a:solidFill>
              </a:rPr>
              <a:t>http://asecuritysite.com/encryption</a:t>
            </a:r>
            <a:br>
              <a:rPr lang="en-US" altLang="en-US" sz="2000">
                <a:solidFill>
                  <a:srgbClr val="C00000"/>
                </a:solidFill>
              </a:rPr>
            </a:br>
            <a:endParaRPr lang="en-US" altLang="en-US" sz="2000">
              <a:solidFill>
                <a:srgbClr val="C00000"/>
              </a:solidFill>
            </a:endParaRPr>
          </a:p>
        </p:txBody>
      </p:sp>
      <p:pic>
        <p:nvPicPr>
          <p:cNvPr id="133122" name="Content Placeholder 3" descr="Text, letter&#10;&#10;Description automatically generated">
            <a:extLst>
              <a:ext uri="{FF2B5EF4-FFF2-40B4-BE49-F238E27FC236}">
                <a16:creationId xmlns:a16="http://schemas.microsoft.com/office/drawing/2014/main" id="{F9EC8A42-D552-1E0A-0560-4DB31752F37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87900" y="625475"/>
            <a:ext cx="3821113" cy="3771900"/>
          </a:xfr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43084878-DD0A-D57D-9A7E-9D9FFFA79D3A}"/>
              </a:ext>
            </a:extLst>
          </p:cNvPr>
          <p:cNvSpPr>
            <a:spLocks noGrp="1"/>
          </p:cNvSpPr>
          <p:nvPr>
            <p:ph type="title"/>
          </p:nvPr>
        </p:nvSpPr>
        <p:spPr/>
        <p:txBody>
          <a:bodyPr/>
          <a:lstStyle/>
          <a:p>
            <a:endParaRPr lang="en-US" altLang="en-US"/>
          </a:p>
        </p:txBody>
      </p:sp>
      <p:sp>
        <p:nvSpPr>
          <p:cNvPr id="135170" name="Content Placeholder 2">
            <a:extLst>
              <a:ext uri="{FF2B5EF4-FFF2-40B4-BE49-F238E27FC236}">
                <a16:creationId xmlns:a16="http://schemas.microsoft.com/office/drawing/2014/main" id="{1467788E-E1EB-E42F-150F-D646E92610A9}"/>
              </a:ext>
            </a:extLst>
          </p:cNvPr>
          <p:cNvSpPr>
            <a:spLocks noGrp="1"/>
          </p:cNvSpPr>
          <p:nvPr>
            <p:ph idx="1"/>
          </p:nvPr>
        </p:nvSpPr>
        <p:spPr/>
        <p:txBody>
          <a:bodyPr/>
          <a:lstStyle/>
          <a:p>
            <a:endParaRPr lang="en-US" altLang="en-US"/>
          </a:p>
        </p:txBody>
      </p:sp>
      <p:sp>
        <p:nvSpPr>
          <p:cNvPr id="135171" name="Rectangle 2">
            <a:extLst>
              <a:ext uri="{FF2B5EF4-FFF2-40B4-BE49-F238E27FC236}">
                <a16:creationId xmlns:a16="http://schemas.microsoft.com/office/drawing/2014/main" id="{756C89E0-6F3D-FF8E-916D-34A4710941FA}"/>
              </a:ext>
            </a:extLst>
          </p:cNvPr>
          <p:cNvSpPr>
            <a:spLocks noChangeArrowheads="1"/>
          </p:cNvSpPr>
          <p:nvPr/>
        </p:nvSpPr>
        <p:spPr bwMode="auto">
          <a:xfrm>
            <a:off x="611188" y="490538"/>
            <a:ext cx="128238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graphicFrame>
        <p:nvGraphicFramePr>
          <p:cNvPr id="135172" name="Object 4">
            <a:extLst>
              <a:ext uri="{FF2B5EF4-FFF2-40B4-BE49-F238E27FC236}">
                <a16:creationId xmlns:a16="http://schemas.microsoft.com/office/drawing/2014/main" id="{CEF55211-419A-F8FE-6E44-CCBFFDDAF927}"/>
              </a:ext>
            </a:extLst>
          </p:cNvPr>
          <p:cNvGraphicFramePr>
            <a:graphicFrameLocks noChangeAspect="1"/>
          </p:cNvGraphicFramePr>
          <p:nvPr/>
        </p:nvGraphicFramePr>
        <p:xfrm>
          <a:off x="611188" y="490538"/>
          <a:ext cx="6732587" cy="5200650"/>
        </p:xfrm>
        <a:graphic>
          <a:graphicData uri="http://schemas.openxmlformats.org/presentationml/2006/ole">
            <mc:AlternateContent xmlns:mc="http://schemas.openxmlformats.org/markup-compatibility/2006">
              <mc:Choice xmlns:v="urn:schemas-microsoft-com:vml" Requires="v">
                <p:oleObj r:id="rId3" imgW="10871200" imgH="8407400" progId="Visio.Drawing.15">
                  <p:embed/>
                </p:oleObj>
              </mc:Choice>
              <mc:Fallback>
                <p:oleObj r:id="rId3" imgW="10871200" imgH="8407400" progId="Visio.Drawing.1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490538"/>
                        <a:ext cx="6732587"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3" name="Title 1">
            <a:extLst>
              <a:ext uri="{FF2B5EF4-FFF2-40B4-BE49-F238E27FC236}">
                <a16:creationId xmlns:a16="http://schemas.microsoft.com/office/drawing/2014/main" id="{5507EAE0-A00B-A8E3-AFBC-093ECF6358BF}"/>
              </a:ext>
            </a:extLst>
          </p:cNvPr>
          <p:cNvSpPr txBox="1">
            <a:spLocks/>
          </p:cNvSpPr>
          <p:nvPr/>
        </p:nvSpPr>
        <p:spPr bwMode="auto">
          <a:xfrm>
            <a:off x="-31750" y="-204788"/>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solidFill>
                  <a:srgbClr val="C00000"/>
                </a:solidFill>
              </a:rPr>
              <a:t>Key Exchange with Public Key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OWBARVISIBLE" val="True"/>
  <p:tag name="CSVFORMAT" val="0"/>
  <p:tag name="COUNTDOWNSTYLE" val="-1"/>
  <p:tag name="COUNTDOWNSECONDS" val="10"/>
  <p:tag name="BACKUPSESSIONS" val="True"/>
  <p:tag name="REVIEWONLY" val="False"/>
  <p:tag name="RACEENDPOINTS" val="100"/>
  <p:tag name="PARTICIPANTSINLEADERBOARD" val="5"/>
  <p:tag name="BUBBLESIZEVISIBLE" val="True"/>
  <p:tag name="CUSTOMGRIDBACKCOLOR" val="-722948"/>
  <p:tag name="CUSTOMCELLBACKCOLOR3" val="-268652"/>
  <p:tag name="DISPLAYDEVICENUMBER" val="True"/>
  <p:tag name="AUTOSIZEGRID" val="True"/>
  <p:tag name="POLLINGCYCLE" val="2"/>
  <p:tag name="INCLUDENONRESPONDERS" val="False"/>
  <p:tag name="CORRECTPOINTVALUE" val="1"/>
  <p:tag name="ZEROBASED" val="False"/>
  <p:tag name="FIBDISPLAYRESULTS" val="True"/>
  <p:tag name="PRRESPONSE1" val="10"/>
  <p:tag name="PRRESPONSE5" val="6"/>
  <p:tag name="PRRESPONSE9" val="2"/>
  <p:tag name="USESECONDARYMONITOR" val="True"/>
  <p:tag name="ANSWERNOWTEXT" val="Answer Now"/>
  <p:tag name="INPUTSOURCE" val="1"/>
  <p:tag name="CHARTVALUEFORMAT" val="0%"/>
  <p:tag name="STDCHART" val="1"/>
  <p:tag name="TEAMSINLEADERBOARD" val="5"/>
  <p:tag name="BUBBLEGROUPING" val="3"/>
  <p:tag name="CUSTOMCELLBACKCOLOR2" val="-13395457"/>
  <p:tag name="DISPLAYDEVICEID" val="True"/>
  <p:tag name="GRIDPOSITION" val="1"/>
  <p:tag name="RESETCHARTS" val="True"/>
  <p:tag name="INCORRECTPOINTVALUE" val="0"/>
  <p:tag name="CHARTSCALE" val="True"/>
  <p:tag name="FIBDISPLAYKEYWORDS" val="True"/>
  <p:tag name="PRRESPONSE6" val="5"/>
  <p:tag name="SHOWFLASHWARNING" val="True"/>
  <p:tag name="RESPCOUNTERSTYLE" val="-1"/>
  <p:tag name="ALLOWDUPLICATES" val="False"/>
  <p:tag name="AUTOUPDATEALIASES" val="True"/>
  <p:tag name="MAXRESPONDERS" val="5"/>
  <p:tag name="CUSTOMCELLFORECOLOR" val="-16777216"/>
  <p:tag name="DISPLAYNAME" val="True"/>
  <p:tag name="GRIDFONTSIZE" val="12"/>
  <p:tag name="INCLUDEPPT" val="True"/>
  <p:tag name="AUTOADJUSTPARTRANGE" val="True"/>
  <p:tag name="PRRESPONSE2" val="9"/>
  <p:tag name="PRRESPONSE8" val="3"/>
  <p:tag name="POWERPOINTVERSION" val="14.0"/>
  <p:tag name="RESPCOUNTERFORMAT" val="0"/>
  <p:tag name="AUTOADVANCE" val="False"/>
  <p:tag name="SKIPREMAININGRACESLIDES" val="True"/>
  <p:tag name="CUSTOMCELLBACKCOLOR1" val="-657956"/>
  <p:tag name="GRIDROTATIONINTERVAL" val="2"/>
  <p:tag name="MULTIRESPDIVISOR" val="1"/>
  <p:tag name="ADVANCEDSETTINGSVIEW" val="False"/>
  <p:tag name="PRRESPONSE4" val="7"/>
  <p:tag name="TPVERSION" val="2008"/>
  <p:tag name="RESPTABLESTYLE" val="-1"/>
  <p:tag name="RACERSMAXDISPLAYED" val="5"/>
  <p:tag name="DEFAULTNUMTEAMS" val="5"/>
  <p:tag name="GRIDSIZE" val="{Width=800, Height=600}"/>
  <p:tag name="REALTIMEBACKUP" val="False"/>
  <p:tag name="PRRESPONSE3" val="8"/>
  <p:tag name="SAVECSVWITHSESSION" val="True"/>
  <p:tag name="BACKUPMAINTENANCE" val="7"/>
  <p:tag name="BUBBLEVALUEFORMAT" val="0.0"/>
  <p:tag name="CHARTCOLORS" val="0"/>
  <p:tag name="FIBNUMRESULTS" val="5"/>
  <p:tag name="ALWAYSOPENPOLL" val="False"/>
  <p:tag name="ROTATIONINTERVAL" val="2"/>
  <p:tag name="USESCHEMECOLORS" val="True"/>
  <p:tag name="REALTIMEBACKUPPATH" val="(None)"/>
  <p:tag name="BULLETTYPE" val="3"/>
  <p:tag name="BUBBLENAMEVISIBLE" val="True"/>
  <p:tag name="ALLOWUSERFEEDBACK" val="True"/>
  <p:tag name="ANSWERNOWSTYLE" val="-1"/>
  <p:tag name="GRIDOPACITY" val="90"/>
  <p:tag name="PRRESPONSE10" val="1"/>
  <p:tag name="CHARTLABELS" val="1"/>
  <p:tag name="RACEANIMATIONSPEED" val="3"/>
  <p:tag name="NUMRESPONSES" val="1"/>
  <p:tag name="CUSTOMCELLBACKCOLOR4" val="-8355712"/>
  <p:tag name="PRRESPONSE7" val="4"/>
  <p:tag name="FIBINCLUDEOTHER" val="True"/>
  <p:tag name="DELIMITERS" val="3.1"/>
  <p:tag name="EXPANDSHOWBAR" val="True"/>
  <p:tag name="TASKPANEKEY" val="dafbef08-a348-49d7-bea5-b86f92686b8d"/>
  <p:tag name="TPFULLVERSION" val="4.3.2.1178"/>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DELIMITERS" val="3.1"/>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Lst>
</file>

<file path=ppt/tags/tag17.xml><?xml version="1.0" encoding="utf-8"?>
<p:tagLst xmlns:a="http://schemas.openxmlformats.org/drawingml/2006/main" xmlns:r="http://schemas.openxmlformats.org/officeDocument/2006/relationships" xmlns:p="http://schemas.openxmlformats.org/presentationml/2006/main">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8389</TotalTime>
  <Words>3073</Words>
  <Application>Microsoft Macintosh PowerPoint</Application>
  <PresentationFormat>On-screen Show (16:10)</PresentationFormat>
  <Paragraphs>325</Paragraphs>
  <Slides>155</Slides>
  <Notes>58</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155</vt:i4>
      </vt:variant>
    </vt:vector>
  </HeadingPairs>
  <TitlesOfParts>
    <vt:vector size="162" baseType="lpstr">
      <vt:lpstr>Calibri</vt:lpstr>
      <vt:lpstr>Arial</vt:lpstr>
      <vt:lpstr>Menlo</vt:lpstr>
      <vt:lpstr>Times</vt:lpstr>
      <vt:lpstr>Office Theme</vt:lpstr>
      <vt:lpstr>Microsoft Office Visio Drawing</vt:lpstr>
      <vt:lpstr>Visio.Drawing.15</vt:lpstr>
      <vt:lpstr>Symmetric Key  Basics Block or Stream? Secret Key Methods Salting AES Key Entropy  Prof Bill Buchanan OBE  https://asecuritysite.com/symmetric </vt:lpstr>
      <vt:lpstr>PowerPoint Presentation</vt:lpstr>
      <vt:lpstr>Secret Key  Basics Block or Stream? Secret Key Methods Salting AES Key Entropy  Prof Bill Buchanan OBE https://asecuritysite.com/symmetric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Symmetric Key  Basics Block or Stream? Secret Key Methods Salting AES Key Entropy  Prof Bill Buchanan OBE https://asecuritysite.com/symmetric</vt:lpstr>
      <vt:lpstr>PowerPoint Presentation</vt:lpstr>
      <vt:lpstr>PowerPoint Presentation</vt:lpstr>
      <vt:lpstr>PowerPoint Presentation</vt:lpstr>
      <vt:lpstr>Padding</vt:lpstr>
      <vt:lpstr>Padding</vt:lpstr>
      <vt:lpstr>Symmetric Key Basics Block or Stream? Secret Key Methods Salting AES Key Entropy  Prof Bill Buchanan OBE https://asecuritysite.com/symmetric </vt:lpstr>
      <vt:lpstr>PowerPoint Presentation</vt:lpstr>
      <vt:lpstr>PowerPoint Presentation</vt:lpstr>
      <vt:lpstr>PowerPoint Presentation</vt:lpstr>
      <vt:lpstr>Symmetric Key Basics Block or Stream? Secret Key Methods Salting AES Key Entropy  Prof Bill Buchanan https://asecuritysite.com/symmetric</vt:lpstr>
      <vt:lpstr>PowerPoint Presentation</vt:lpstr>
      <vt:lpstr>PowerPoint Presentation</vt:lpstr>
      <vt:lpstr>PowerPoint Presentation</vt:lpstr>
      <vt:lpstr>PowerPoint Presentation</vt:lpstr>
      <vt:lpstr>Symmetric Key  Basics Block or Stream? Secret Key Methods Salting AES Key Entropy  Prof Bill Buchanan https://asecuritysite.com/symmetric </vt:lpstr>
      <vt:lpstr>Key Entropy</vt:lpstr>
      <vt:lpstr>Symmetric Key  Basics Block or Stream? Secret Key Methods Salting AES Key Entropy  Prof Bill Buchanan OBE https://asecuritysite.com/symmetric  </vt:lpstr>
      <vt:lpstr>Hashing  Hashing Types. Hashing Methods. Salting. Collisions. LM and NTLM Hashes (Windows). Hash Benchmarks. Message Authentication Codes (MACs). OTP/HOTP.   Prof Bill Buchanan OBE https://asecuritysite.com/hash</vt:lpstr>
      <vt:lpstr>Hashing  Hashing Types. Hashing Methods. Salting. Collisions. LM and NTLM Hashes (Windows). Hash Benchmarks. Message Authentication Codes (MACs). OTP/HOTP. Secret Shares.  Prof Bill Buchanan OBE https://asecuritysite.com/hash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Brute Force - How many hash codes?</vt:lpstr>
      <vt:lpstr>Hashing  Hashing Types. Hashing Methods. Salting. Collisions. LM and NTLM Hashes (Windows). Hash Benchmarks. Message Authentication Codes (MACs). OTP/HOTP. Secret Shares.  Prof Bill Buchanan OBE http://asecuritysite.com/hash </vt:lpstr>
      <vt:lpstr>PowerPoint Presentation</vt:lpstr>
      <vt:lpstr>PowerPoint Presentation</vt:lpstr>
      <vt:lpstr>PowerPoint Presentation</vt:lpstr>
      <vt:lpstr>Chapter 3: Hashing  Hashing Types. Hashing Methods. Salting. Collisions. LM and NTLM Hashes (Windows). Hash Benchmarks. Message Authentication Codes (MACs). OTP/HOTP. Secret Shares.  Prof Bill Buchanan OBE http://asecuritysite.com/hash </vt:lpstr>
      <vt:lpstr>PowerPoint Presentation</vt:lpstr>
      <vt:lpstr>PowerPoint Presentation</vt:lpstr>
      <vt:lpstr>PowerPoint Presentation</vt:lpstr>
      <vt:lpstr>Chapter 3: Hashing  Hashing Types. Hashing Methods. Salting. Collisions. LM and NTLM Hashes (Windows). Hash Benchmarks. Message Authentication Codes (MACs). OTP/HOTP. Secret Shares.  Prof Bill Buchanan OBE http://asecuritysite.com/hash </vt:lpstr>
      <vt:lpstr>PowerPoint Presentation</vt:lpstr>
      <vt:lpstr>PowerPoint Presentation</vt:lpstr>
      <vt:lpstr>PowerPoint Presentation</vt:lpstr>
      <vt:lpstr>Chapter 3: Hashing  Hashing Types. Hashing Methods. Salting. Collisions. LM and NTLM Hashes (Windows). Hash Benchmarks. Message Authentication Codes (MACs). OTP/HOTP. Secret Shares.  Prof Bill Buchanan OBE http://asecuritysite.com/hash </vt:lpstr>
      <vt:lpstr>PowerPoint Presentation</vt:lpstr>
      <vt:lpstr>PowerPoint Presentation</vt:lpstr>
      <vt:lpstr>PowerPoint Presentation</vt:lpstr>
      <vt:lpstr>PowerPoint Presentation</vt:lpstr>
      <vt:lpstr>Hash Crackers/Bit Coin Miners</vt:lpstr>
      <vt:lpstr>Chapter 3: Hashing  Hashing Types. Hashing Methods. Salting. Collisions. LM and NTLM Hashes (Windows). Hash Benchmarks. Message Authentication Codes (MACs). OTP/HOTP.   Prof Bill Buchanan OBE http://asecuritysite.com/hasdh </vt:lpstr>
      <vt:lpstr>Benchmark</vt:lpstr>
      <vt:lpstr>Hashing  Hashing Types. Hashing Methods. Salting. Collisions. LM and NTLM Hashes (Windows). Hash Benchmarks. Message Authentication Codes (MACs). OTP/HOTP.  Prof Bill Buchanan OBE http://asecuritysite.com/crypto02 http://asecuritysite.com/encryption </vt:lpstr>
      <vt:lpstr>PowerPoint Presentation</vt:lpstr>
      <vt:lpstr>Hashing  Hashing Types. Hashing Methods. Salting. Collisions. LM and NTLM Hashes (Windows). Hash Benchmarks. Message Authentication Codes (MACs). OTP/HOTP.  Prof Bill Buchanan OBE http://asecuritysite.com/hash </vt:lpstr>
      <vt:lpstr>PowerPoint Presentation</vt:lpstr>
      <vt:lpstr>Hashing  Hashing Types. Hashing Methods. Salting. Collisions. LM and NTLM Hashes (Windows). Hash Benchmarks. Message Authentication Codes (MACs). OTP/HOTP.  Prof Bill Buchanan OBE http://asecuritysite.com/hash </vt:lpstr>
      <vt:lpstr>Public Key   Basics RSA/ECC Applications (Encryption and Signing)  Prof Bill Buchanan OBE https://asecuritysite.com/rsa/ </vt:lpstr>
      <vt:lpstr>PowerPoint Presentation</vt:lpstr>
      <vt:lpstr>Public Key Methods</vt:lpstr>
      <vt:lpstr>Public Key Methods</vt:lpstr>
      <vt:lpstr>Public Key    RSA  Prof Bill Buchanan OBE http://asecuritysite.com/crypto04 http://asecuritysite.com/encryption </vt:lpstr>
      <vt:lpstr>PowerPoint Presentation</vt:lpstr>
      <vt:lpstr>PowerPoint Presentation</vt:lpstr>
      <vt:lpstr>RSA</vt:lpstr>
      <vt:lpstr>RSA</vt:lpstr>
      <vt:lpstr>Public Key   Basics RSA Applications (Encryption and Signing)  Prof Bill Buchanan OBE https://asecuritysite.com/rsa/ </vt:lpstr>
      <vt:lpstr>PowerPoint Presentation</vt:lpstr>
      <vt:lpstr>PowerPoint Presentation</vt:lpstr>
      <vt:lpstr>Public Key   Basics RSA Applications (Encryption and Signing)  Prof Bill Buchanan OBE https://asecuritysite.com/rsa </vt:lpstr>
      <vt:lpstr>Key Exchange  Diffie-Hellman Diffie-Hellman Weaknesses Passing Key Using Public Key  Prof Bill Buchanan OBE http://asecuritysite.com/crypto05 http://asecuritysite.com/encryption </vt:lpstr>
      <vt:lpstr>PowerPoint Presentation</vt:lpstr>
      <vt:lpstr>PowerPoint Presentation</vt:lpstr>
      <vt:lpstr>Key Exchange</vt:lpstr>
      <vt:lpstr>PowerPoint Presentation</vt:lpstr>
      <vt:lpstr>PowerPoint Presentation</vt:lpstr>
      <vt:lpstr>PowerPoint Presentation</vt:lpstr>
      <vt:lpstr>PowerPoint Presentation</vt:lpstr>
      <vt:lpstr>PowerPoint Presentation</vt:lpstr>
      <vt:lpstr>PowerPoint Presentation</vt:lpstr>
      <vt:lpstr>Diffie-Hellman Generator</vt:lpstr>
      <vt:lpstr>Diffie-Hellman Generation</vt:lpstr>
      <vt:lpstr>Key Exchange  Diffie-Hellman Diffie-Hellman Weaknesses Passing Key Using Public Key  Prof Bill Buchanan OBE http://asecuritysite.com/crypto05 http://asecuritysite.com/encryption </vt:lpstr>
      <vt:lpstr>Diffie-Hellman Weaknesses</vt:lpstr>
      <vt:lpstr>PowerPoint Presentation</vt:lpstr>
      <vt:lpstr>Key Exchange  Diffie-Hellman Diffie-Hellman Weaknesses Passing Key Using Public Key  Prof Bill Buchanan OBE http://asecuritysite.com/crypto05 http://asecuritysite.com/encryption </vt:lpstr>
      <vt:lpstr>PowerPoint Presentation</vt:lpstr>
      <vt:lpstr>Key Exchange  Diffie-Hellman Diffie-Hellman Weaknesses Passing Key Using Public Key  Prof Bill Buchanan OBE http://asecuritysite.com/crypto05 http://asecuritysite.com/encryption </vt:lpstr>
      <vt:lpstr>Digital Certificates Introduction Authentication Methods PKI  Digital Certificate Passing   Prof Bill Buchanan OBE https://asecuritysite.com/tunnelling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6: Digital Certificates Introduction Authentication Methods  Prof Bill Buchanan OBE https://asecuritysite.com/tunnelling/ </vt:lpstr>
      <vt:lpstr>PowerPoint Presentation</vt:lpstr>
      <vt:lpstr>PowerPoint Presentation</vt:lpstr>
      <vt:lpstr>PowerPoint Presentation</vt:lpstr>
      <vt:lpstr>PowerPoint Presentation</vt:lpstr>
      <vt:lpstr>PowerPoint Presentation</vt:lpstr>
      <vt:lpstr>Digital Certificates  Introduction Authentication Methods PKI  Digital Certificate Passing   Prof Bill Buchanan OBE https://asecuritysite.com/tunnelling</vt:lpstr>
      <vt:lpstr>PowerPoint Presentation</vt:lpstr>
      <vt:lpstr>PowerPoint Presentation</vt:lpstr>
      <vt:lpstr>PowerPoint Presentation</vt:lpstr>
      <vt:lpstr>PowerPoint Presentation</vt:lpstr>
      <vt:lpstr>PowerPoint Presentation</vt:lpstr>
      <vt:lpstr>PowerPoint Presentation</vt:lpstr>
      <vt:lpstr>Digital Certificates Introduction Authentication Methods PKI  Certificate Creation Digital Certificate Passing   Prof Bill Buchanan OBE https://asecuritysite.com/tunnelling </vt:lpstr>
      <vt:lpstr>PowerPoint Presentation</vt:lpstr>
      <vt:lpstr>PowerPoint Presentation</vt:lpstr>
      <vt:lpstr>PowerPoint Presentation</vt:lpstr>
      <vt:lpstr>Digital Certificates  Introduction Authentication Methods PKI  Digital Certificate Passing   Prof Bill Buchanan OBE http://asecuritysite.com/crypto06 http://asecuritysite.com/encryption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6: Digital Certificates Introduction Authentication Methods PKI  Digital Certificate Passing  Prof Bill Buchanan OBE https://asecuritysite.com/tunnelling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Certificates  Introduction Authentication Methods PKI  Digital Certificate Passing   Prof Bill Buchanan OBE https://asecuritysite.com/tunnelling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edinsiaf</dc:creator>
  <cp:lastModifiedBy>Buchanan, Bill</cp:lastModifiedBy>
  <cp:revision>161</cp:revision>
  <cp:lastPrinted>2018-01-17T19:44:27Z</cp:lastPrinted>
  <dcterms:created xsi:type="dcterms:W3CDTF">2012-09-04T19:54:08Z</dcterms:created>
  <dcterms:modified xsi:type="dcterms:W3CDTF">2022-10-27T05:44:34Z</dcterms:modified>
</cp:coreProperties>
</file>